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664" r:id="rId1"/>
    <p:sldMasterId id="2147484679" r:id="rId2"/>
    <p:sldMasterId id="2147484692" r:id="rId3"/>
    <p:sldMasterId id="2147484704" r:id="rId4"/>
    <p:sldMasterId id="2147484717" r:id="rId5"/>
    <p:sldMasterId id="2147484730" r:id="rId6"/>
    <p:sldMasterId id="2147484743" r:id="rId7"/>
  </p:sldMasterIdLst>
  <p:notesMasterIdLst>
    <p:notesMasterId r:id="rId19"/>
  </p:notesMasterIdLst>
  <p:handoutMasterIdLst>
    <p:handoutMasterId r:id="rId20"/>
  </p:handoutMasterIdLst>
  <p:sldIdLst>
    <p:sldId id="974" r:id="rId8"/>
    <p:sldId id="975" r:id="rId9"/>
    <p:sldId id="976" r:id="rId10"/>
    <p:sldId id="977" r:id="rId11"/>
    <p:sldId id="978" r:id="rId12"/>
    <p:sldId id="968" r:id="rId13"/>
    <p:sldId id="969" r:id="rId14"/>
    <p:sldId id="970" r:id="rId15"/>
    <p:sldId id="971" r:id="rId16"/>
    <p:sldId id="972" r:id="rId17"/>
    <p:sldId id="973" r:id="rId18"/>
  </p:sldIdLst>
  <p:sldSz cx="9144000" cy="6858000" type="screen4x3"/>
  <p:notesSz cx="9939338" cy="6805613"/>
  <p:embeddedFontLst>
    <p:embeddedFont>
      <p:font typeface="Verdana" pitchFamily="34" charset="0"/>
      <p:regular r:id="rId21"/>
      <p:bold r:id="rId22"/>
      <p:italic r:id="rId23"/>
      <p:boldItalic r:id="rId24"/>
    </p:embeddedFont>
    <p:embeddedFont>
      <p:font typeface="휴먼엑스포" pitchFamily="18" charset="-127"/>
      <p:regular r:id="rId25"/>
    </p:embeddedFont>
    <p:embeddedFont>
      <p:font typeface="HY신명조" pitchFamily="18" charset="-127"/>
      <p:regular r:id="rId26"/>
    </p:embeddedFont>
    <p:embeddedFont>
      <p:font typeface="HY울릉도M" pitchFamily="18" charset="-127"/>
      <p:regular r:id="rId27"/>
    </p:embeddedFont>
    <p:embeddedFont>
      <p:font typeface="휴먼모음T" pitchFamily="18" charset="-127"/>
      <p:regular r:id="rId28"/>
    </p:embeddedFont>
    <p:embeddedFont>
      <p:font typeface="HY중고딕" pitchFamily="18" charset="-127"/>
      <p:regular r:id="rId29"/>
    </p:embeddedFont>
    <p:embeddedFont>
      <p:font typeface="맑은 고딕" pitchFamily="50" charset="-127"/>
      <p:regular r:id="rId30"/>
      <p:bold r:id="rId31"/>
    </p:embeddedFont>
    <p:embeddedFont>
      <p:font typeface="휴먼옛체" pitchFamily="2" charset="-127"/>
      <p:regular r:id="rId32"/>
    </p:embeddedFont>
    <p:embeddedFont>
      <p:font typeface="HY헤드라인M" pitchFamily="18" charset="-127"/>
      <p:regular r:id="rId33"/>
    </p:embeddedFont>
    <p:embeddedFont>
      <p:font typeface="HY견고딕" pitchFamily="18" charset="-127"/>
      <p:regular r:id="rId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2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2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2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2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2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2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2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2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2"/>
        </a:solidFill>
        <a:latin typeface="HY견고딕" pitchFamily="18" charset="-127"/>
        <a:ea typeface="HY견고딕" pitchFamily="18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43">
          <p15:clr>
            <a:srgbClr val="A4A3A4"/>
          </p15:clr>
        </p15:guide>
        <p15:guide id="2" pos="313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00"/>
    <a:srgbClr val="881502"/>
    <a:srgbClr val="FFC9D3"/>
    <a:srgbClr val="0066FF"/>
    <a:srgbClr val="006600"/>
    <a:srgbClr val="8E0000"/>
    <a:srgbClr val="FFCCFF"/>
    <a:srgbClr val="B800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 autoAdjust="0"/>
    <p:restoredTop sz="90660" autoAdjust="0"/>
  </p:normalViewPr>
  <p:slideViewPr>
    <p:cSldViewPr showGuides="1">
      <p:cViewPr>
        <p:scale>
          <a:sx n="80" d="100"/>
          <a:sy n="80" d="100"/>
        </p:scale>
        <p:origin x="-2430" y="-54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4" d="100"/>
          <a:sy n="74" d="100"/>
        </p:scale>
        <p:origin x="-2100" y="-108"/>
      </p:cViewPr>
      <p:guideLst>
        <p:guide orient="horz" pos="2143"/>
        <p:guide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6738" cy="34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9" rIns="91358" bIns="456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70000"/>
              </a:lnSpc>
              <a:defRPr sz="1200" b="1">
                <a:solidFill>
                  <a:srgbClr val="0000CC"/>
                </a:solidFill>
                <a:latin typeface="굴림" pitchFamily="50" charset="-127"/>
                <a:ea typeface="HY중고딕" pitchFamily="18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2603" y="0"/>
            <a:ext cx="4306738" cy="34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9" rIns="91358" bIns="456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70000"/>
              </a:lnSpc>
              <a:defRPr sz="1200" b="1">
                <a:solidFill>
                  <a:srgbClr val="0000CC"/>
                </a:solidFill>
                <a:latin typeface="굴림" pitchFamily="50" charset="-127"/>
                <a:ea typeface="HY중고딕" pitchFamily="18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65387"/>
            <a:ext cx="4306738" cy="34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9" rIns="91358" bIns="456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70000"/>
              </a:lnSpc>
              <a:defRPr sz="1200" b="1">
                <a:solidFill>
                  <a:srgbClr val="0000CC"/>
                </a:solidFill>
                <a:latin typeface="굴림" pitchFamily="50" charset="-127"/>
                <a:ea typeface="HY중고딕" pitchFamily="18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2603" y="6465387"/>
            <a:ext cx="4306738" cy="34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9" rIns="91358" bIns="456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70000"/>
              </a:lnSpc>
              <a:defRPr sz="1200" b="1">
                <a:solidFill>
                  <a:srgbClr val="0000CC"/>
                </a:solidFill>
                <a:latin typeface="굴림" pitchFamily="50" charset="-127"/>
                <a:ea typeface="HY중고딕" pitchFamily="18" charset="-127"/>
              </a:defRPr>
            </a:lvl1pPr>
          </a:lstStyle>
          <a:p>
            <a:pPr>
              <a:defRPr/>
            </a:pPr>
            <a:fld id="{A688B0EF-CABF-4985-AE04-6A77E1F98D8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79488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6738" cy="34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9" rIns="91358" bIns="456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113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630285" y="0"/>
            <a:ext cx="4306738" cy="34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9" rIns="91358" bIns="456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1162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8663" y="511175"/>
            <a:ext cx="3402012" cy="2551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4398" y="3232694"/>
            <a:ext cx="7950544" cy="3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9" rIns="91358" bIns="456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9114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64300"/>
            <a:ext cx="4306738" cy="34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9" rIns="91358" bIns="456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114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0285" y="6464300"/>
            <a:ext cx="4306738" cy="34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9" rIns="91358" bIns="456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03DF3147-3919-47FC-89DF-F50588BBE4D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3993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315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31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 l="926" t="16592" r="46191" b="61555"/>
          <a:stretch>
            <a:fillRect/>
          </a:stretch>
        </p:blipFill>
        <p:spPr bwMode="auto">
          <a:xfrm>
            <a:off x="2" y="1"/>
            <a:ext cx="9142535" cy="18446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09"/>
            <a:ext cx="7772400" cy="1470025"/>
          </a:xfrm>
        </p:spPr>
        <p:txBody>
          <a:bodyPr/>
          <a:lstStyle>
            <a:lvl1pPr>
              <a:defRPr b="0"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81794" y="76209"/>
            <a:ext cx="2174875" cy="52498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2400" y="76209"/>
            <a:ext cx="6376988" cy="52498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76209"/>
            <a:ext cx="8229600" cy="563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250825" y="800108"/>
            <a:ext cx="8605838" cy="4525963"/>
          </a:xfrm>
        </p:spPr>
        <p:txBody>
          <a:bodyPr/>
          <a:lstStyle/>
          <a:p>
            <a:pPr lvl="0"/>
            <a:r>
              <a:rPr lang="ko-KR" altLang="en-US" noProof="0" dirty="0" smtClean="0"/>
              <a:t>표를 추가하려면 아이콘을 클릭하십시오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8600" y="2205045"/>
            <a:ext cx="8686800" cy="13684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663300"/>
            </a:outerShdw>
          </a:effectLst>
        </p:spPr>
        <p:txBody>
          <a:bodyPr lIns="92075" tIns="46038" rIns="92075" bIns="46038" anchor="ctr"/>
          <a:lstStyle/>
          <a:p>
            <a:pPr algn="ctr" latinLnBrk="0">
              <a:defRPr/>
            </a:pPr>
            <a:endParaRPr lang="ko-KR" altLang="en-US" dirty="0"/>
          </a:p>
        </p:txBody>
      </p:sp>
      <p:pic>
        <p:nvPicPr>
          <p:cNvPr id="3" name="Picture 6" descr="02_icon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228" y="1628779"/>
            <a:ext cx="1245577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152400" y="6553200"/>
            <a:ext cx="24384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0">
              <a:defRPr kumimoji="0" sz="1000">
                <a:solidFill>
                  <a:srgbClr val="000000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4200" y="6553200"/>
            <a:ext cx="30480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0">
              <a:defRPr kumimoji="0" sz="1000">
                <a:solidFill>
                  <a:srgbClr val="000000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553200"/>
            <a:ext cx="2438400" cy="228600"/>
          </a:xfrm>
        </p:spPr>
        <p:txBody>
          <a:bodyPr/>
          <a:lstStyle>
            <a:lvl1pPr algn="r"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fld id="{8226823C-35DC-43FB-BD7F-A5EDDB1FBD2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9A9ED-6B64-4234-B585-A75A133F049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35" y="440691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0BC65-13B1-4646-A8EC-001B7A7DAC8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3" y="1600206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2338" y="1600206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D222E-26F0-4AB4-859C-0EDE5289122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80" y="1535113"/>
            <a:ext cx="4041531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8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2A886-7F3A-4785-B91E-B42ED8C521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06C23-103C-45FE-AE8C-22FCD701B01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39C33C-CEB9-4601-9892-57B3797F48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9" y="273049"/>
            <a:ext cx="3008435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273064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9" y="1435104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C89B4-2B33-48A4-A685-198D0F91988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78C93-22BA-4749-B988-4CE6C8B794C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3A094-2434-49F8-9788-29D0A1FE7B3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54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9" y="274654"/>
            <a:ext cx="603152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D0E84-AD37-4E2F-B763-D87F8DDF839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noProof="0" dirty="0" smtClean="0"/>
              <a:t>표를 추가하려면 아이콘을 클릭하십시오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E423D-7E93-4D0F-927B-9C77881FA88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4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35" y="440692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3" y="1600206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2338" y="1600206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81" y="1535113"/>
            <a:ext cx="4041531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81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9" y="273049"/>
            <a:ext cx="3008435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273064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9" y="1435104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54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9" y="274654"/>
            <a:ext cx="603152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 t="55508" b="7765"/>
          <a:stretch>
            <a:fillRect/>
          </a:stretch>
        </p:blipFill>
        <p:spPr bwMode="auto">
          <a:xfrm>
            <a:off x="0" y="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0" y="1066800"/>
            <a:ext cx="9144000" cy="114300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lang="ko-KR" altLang="en-US" dirty="0">
              <a:ea typeface="굴림" pitchFamily="50" charset="-127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20"/>
            <a:ext cx="7772400" cy="1470025"/>
          </a:xfrm>
        </p:spPr>
        <p:txBody>
          <a:bodyPr/>
          <a:lstStyle>
            <a:lvl1pPr>
              <a:defRPr b="0"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094F-50E9-4235-871E-46B832D9AAB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831" y="800108"/>
            <a:ext cx="42259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4" y="800108"/>
            <a:ext cx="42275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1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1A275-870F-4291-8F22-E8A6D202927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836" y="800112"/>
            <a:ext cx="42259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4" y="800112"/>
            <a:ext cx="42275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DC9FE-95A4-4D40-ABDB-0007A062772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179DDB-F8CE-42F8-A311-EA51833C6E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9985B-3E16-458C-9A4A-DC56EC07E6C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CB8E0-7729-45BD-8460-74FDFE185EE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6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982ED-C9AD-4E68-99BA-0010D97C5BE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A194-2DB0-4866-B076-93DC8C18FF3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E2BF5E-775E-49C9-8CFD-EE66F94E5F8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81799" y="76214"/>
            <a:ext cx="2174875" cy="52498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2400" y="76214"/>
            <a:ext cx="6376988" cy="52498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B8B7D-DF8D-4230-9A3D-69A7FCB11BE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76209"/>
            <a:ext cx="8229600" cy="563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250825" y="800112"/>
            <a:ext cx="8605838" cy="4525963"/>
          </a:xfrm>
        </p:spPr>
        <p:txBody>
          <a:bodyPr/>
          <a:lstStyle/>
          <a:p>
            <a:pPr lvl="0"/>
            <a:r>
              <a:rPr lang="ko-KR" altLang="en-US" noProof="0" dirty="0" smtClean="0"/>
              <a:t>표를 추가하려면 아이콘을 클릭하십시오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7A0818-DBAA-4B6E-9EB9-EE2AC2F4D72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 t="55508" b="7765"/>
          <a:stretch>
            <a:fillRect/>
          </a:stretch>
        </p:blipFill>
        <p:spPr bwMode="auto">
          <a:xfrm>
            <a:off x="0" y="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0" y="1066800"/>
            <a:ext cx="9144000" cy="114300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lang="ko-KR" altLang="en-US" dirty="0">
              <a:ea typeface="굴림" pitchFamily="50" charset="-127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20"/>
            <a:ext cx="7772400" cy="1470025"/>
          </a:xfrm>
        </p:spPr>
        <p:txBody>
          <a:bodyPr/>
          <a:lstStyle>
            <a:lvl1pPr>
              <a:defRPr b="0"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AFC0C-AA2D-473D-A5BC-94AF4FC9C11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1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683535-CADC-4611-B5F4-3B6A3E2024E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836" y="800108"/>
            <a:ext cx="42259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4" y="800108"/>
            <a:ext cx="42275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37B8B-535E-4380-B977-D7DC8E5F59C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F2CBD-0080-4F1B-A387-2859C1D5B10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847FF-DAF5-46D7-AF29-A3844530CD4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98C0B-F8F8-46C8-A24B-C8D3A5357DD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616C7-2340-43EC-8762-B2FC0BFA8FB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7A08C-8BC7-4CFA-B294-FDC2EA55C8C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23E16-5590-4BD9-9CC4-DB731DBF78C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81799" y="76209"/>
            <a:ext cx="2174875" cy="52498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2400" y="76209"/>
            <a:ext cx="6376988" cy="52498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A1A0C-BC4B-46AF-B30B-5E67E4E1AF0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76209"/>
            <a:ext cx="8229600" cy="563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250825" y="800108"/>
            <a:ext cx="8605838" cy="4525963"/>
          </a:xfrm>
        </p:spPr>
        <p:txBody>
          <a:bodyPr/>
          <a:lstStyle/>
          <a:p>
            <a:pPr lvl="0"/>
            <a:r>
              <a:rPr lang="ko-KR" altLang="en-US" noProof="0" dirty="0" smtClean="0"/>
              <a:t>표를 추가하려면 아이콘을 클릭하십시오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F1EEB-4031-4872-8742-857FBD5946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 t="55508" b="7765"/>
          <a:stretch>
            <a:fillRect/>
          </a:stretch>
        </p:blipFill>
        <p:spPr bwMode="auto">
          <a:xfrm>
            <a:off x="0" y="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0" y="1066800"/>
            <a:ext cx="9144000" cy="114300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lang="ko-KR" altLang="en-US" dirty="0">
              <a:latin typeface="Arial" charset="0"/>
              <a:ea typeface="굴림" pitchFamily="50" charset="-127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16"/>
            <a:ext cx="7772400" cy="1470025"/>
          </a:xfrm>
        </p:spPr>
        <p:txBody>
          <a:bodyPr/>
          <a:lstStyle>
            <a:lvl1pPr>
              <a:defRPr b="0"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CA001-97D2-41B2-84C6-8F801D1C4FB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59709-7868-4B42-A1A1-22587DB12E4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834" y="800101"/>
            <a:ext cx="42259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4" y="800101"/>
            <a:ext cx="42275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5A0CE-5E22-4D6D-96BF-4B1A60F6225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AFABD-EB93-4E90-8B77-37A22AA9BC8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76236C-1A66-4117-922A-C0FF73C994F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6DE06-7DF8-4157-B635-FAAFF4D9F59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FD437-904C-4B8D-BA39-2907FEDA3F6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7FFF8-84C6-4DF7-ADFC-60A81B78650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061A1-33B6-4ADD-AA4D-BC29D67D809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81797" y="76203"/>
            <a:ext cx="2174875" cy="52498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2400" y="76203"/>
            <a:ext cx="6376988" cy="52498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0104A-B3E8-4298-A80C-08F58A3993D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76201"/>
            <a:ext cx="8229600" cy="563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250825" y="800101"/>
            <a:ext cx="8605838" cy="4525963"/>
          </a:xfrm>
        </p:spPr>
        <p:txBody>
          <a:bodyPr/>
          <a:lstStyle/>
          <a:p>
            <a:pPr lvl="0"/>
            <a:r>
              <a:rPr lang="ko-KR" altLang="en-US" noProof="0" dirty="0" smtClean="0"/>
              <a:t>표를 추가하려면 아이콘을 클릭하십시오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7FAF75-B0A2-438B-AD90-DB155665220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60865"/>
            <a:ext cx="9144000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A74DB-6FAF-4BB8-8FB2-62AFFAFF5F79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85A48-5830-47F8-90BF-F9C41F8B195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562073"/>
          </a:xfrm>
        </p:spPr>
        <p:txBody>
          <a:bodyPr/>
          <a:lstStyle>
            <a:lvl1pPr algn="l">
              <a:defRPr kumimoji="1" lang="ko-KR" altLang="en-US" sz="2800" b="1" kern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n-cs"/>
                <a:sym typeface="휴먼옛체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5361460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62A92-20CC-4DB6-8ED2-784BFB44A710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FA488-FA27-4B9C-9B31-57CBADBA0799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3D0F4-7708-4DED-8E00-9339B055D7AF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051DF-45E8-4004-8D75-F3E2D5646BB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2"/>
            <a:ext cx="9180513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BB8F9-C97D-4D04-B8E8-23394571AEC8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26C2-1324-497B-8C85-795A9D3124F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2"/>
            <a:ext cx="9180513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6510A-EEF5-44CF-BC19-DD8A1A836FBC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9100F-2DCC-48C6-9905-14CF6D34514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B9405-74A7-4CB0-81C8-479BAB8035F3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07305-A94A-403D-9A23-45EE7A3EDEF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7148F-4273-47E3-9892-0BDB1D871756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16698-9F89-4D7E-AF84-D695A03BE8F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A3766-C03D-48AD-8710-BBD4B7804843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CAFBC-4F75-4A0F-AB26-CA33E6890F6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499D1-57F2-4755-B244-6044EAC141FF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D5C9-9B2B-48C8-806A-17562CF4A2F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B88D5-15D0-4A56-B9C3-621CE31A7AD4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9F080-808C-4220-B96C-F6607A37661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B4D51-2EE3-4B46-A095-2105E67CE07F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FA16B-F710-47AB-AC69-C1AADFAEE7E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1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584" y="800101"/>
            <a:ext cx="860620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0" y="6597651"/>
            <a:ext cx="9144000" cy="0"/>
          </a:xfrm>
          <a:prstGeom prst="line">
            <a:avLst/>
          </a:prstGeom>
          <a:noFill/>
          <a:ln w="28575">
            <a:solidFill>
              <a:srgbClr val="669900"/>
            </a:solidFill>
            <a:round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lang="ko-KR" altLang="en-US" dirty="0"/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8683869" y="6597651"/>
            <a:ext cx="457200" cy="268288"/>
          </a:xfrm>
          <a:prstGeom prst="rect">
            <a:avLst/>
          </a:prstGeom>
          <a:solidFill>
            <a:srgbClr val="6699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>
              <a:defRPr/>
            </a:pPr>
            <a:endParaRPr lang="ko-KR" altLang="ko-KR" sz="1200" i="1" dirty="0">
              <a:ea typeface="굴림" pitchFamily="50" charset="-127"/>
            </a:endParaRPr>
          </a:p>
        </p:txBody>
      </p:sp>
      <p:pic>
        <p:nvPicPr>
          <p:cNvPr id="7174" name="Picture 12" descr="심볼/로고조합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848602" y="42865"/>
            <a:ext cx="126169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1" name="Line 13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38100">
            <a:solidFill>
              <a:srgbClr val="669900"/>
            </a:solidFill>
            <a:round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lang="ko-KR" altLang="en-US" dirty="0"/>
          </a:p>
        </p:txBody>
      </p:sp>
      <p:sp>
        <p:nvSpPr>
          <p:cNvPr id="26634" name="슬라이드 번호 개체 틀 3"/>
          <p:cNvSpPr txBox="1">
            <a:spLocks noGrp="1"/>
          </p:cNvSpPr>
          <p:nvPr/>
        </p:nvSpPr>
        <p:spPr bwMode="auto">
          <a:xfrm>
            <a:off x="6972300" y="6596063"/>
            <a:ext cx="2133600" cy="17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latinLnBrk="0">
              <a:defRPr/>
            </a:pPr>
            <a:fld id="{B422EACF-4103-4324-9AFA-4E54E3325FEB}" type="slidenum">
              <a:rPr lang="en-US" altLang="ko-KR" sz="1200" b="1" i="1">
                <a:solidFill>
                  <a:schemeClr val="bg1"/>
                </a:solidFill>
                <a:latin typeface="Arial" charset="0"/>
                <a:ea typeface="HY울릉도M" pitchFamily="18" charset="-127"/>
              </a:rPr>
              <a:pPr algn="r" latinLnBrk="0">
                <a:defRPr/>
              </a:pPr>
              <a:t>‹#›</a:t>
            </a:fld>
            <a:endParaRPr lang="en-US" altLang="ko-KR" sz="1200" b="1" i="1" dirty="0">
              <a:solidFill>
                <a:schemeClr val="bg1"/>
              </a:solidFill>
              <a:latin typeface="Arial" charset="0"/>
              <a:ea typeface="HY울릉도M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5" r:id="rId1"/>
    <p:sldLayoutId id="2147484666" r:id="rId2"/>
    <p:sldLayoutId id="2147484667" r:id="rId3"/>
    <p:sldLayoutId id="2147484668" r:id="rId4"/>
    <p:sldLayoutId id="2147484669" r:id="rId5"/>
    <p:sldLayoutId id="2147484670" r:id="rId6"/>
    <p:sldLayoutId id="2147484671" r:id="rId7"/>
    <p:sldLayoutId id="2147484672" r:id="rId8"/>
    <p:sldLayoutId id="2147484673" r:id="rId9"/>
    <p:sldLayoutId id="2147484674" r:id="rId10"/>
    <p:sldLayoutId id="2147484675" r:id="rId11"/>
    <p:sldLayoutId id="2147484676" r:id="rId12"/>
    <p:sldLayoutId id="2147484677" r:id="rId13"/>
    <p:sldLayoutId id="2147484678" r:id="rId1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9" name="Rectangle 3"/>
          <p:cNvSpPr>
            <a:spLocks noChangeArrowheads="1"/>
          </p:cNvSpPr>
          <p:nvPr/>
        </p:nvSpPr>
        <p:spPr bwMode="white">
          <a:xfrm>
            <a:off x="5715000" y="6305549"/>
            <a:ext cx="3009900" cy="4000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lang="ko-KR" altLang="en-US" dirty="0"/>
          </a:p>
        </p:txBody>
      </p:sp>
      <p:sp>
        <p:nvSpPr>
          <p:cNvPr id="531462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228600" y="661352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0">
              <a:defRPr kumimoji="0" sz="900">
                <a:solidFill>
                  <a:srgbClr val="000000"/>
                </a:solidFill>
                <a:latin typeface="Verdana" pitchFamily="34" charset="0"/>
                <a:ea typeface="+mn-ea"/>
              </a:defRPr>
            </a:lvl1pPr>
          </a:lstStyle>
          <a:p>
            <a:pPr>
              <a:defRPr/>
            </a:pPr>
            <a:fld id="{0563EC66-A833-414E-85AE-FA9012B4535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0"/>
            <a:ext cx="9144000" cy="857251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latinLnBrk="0"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1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굴림" pitchFamily="50" charset="-127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굴림" pitchFamily="50" charset="-127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굴림" pitchFamily="50" charset="-127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굴림" pitchFamily="50" charset="-127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kumimoji="1" sz="24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kumimoji="1"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ChangeArrowheads="1"/>
          </p:cNvSpPr>
          <p:nvPr/>
        </p:nvSpPr>
        <p:spPr bwMode="auto">
          <a:xfrm>
            <a:off x="0" y="3"/>
            <a:ext cx="252046" cy="549275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lang="ko-KR" altLang="en-US" dirty="0"/>
          </a:p>
        </p:txBody>
      </p:sp>
      <p:sp>
        <p:nvSpPr>
          <p:cNvPr id="647171" name="Rectangle 3"/>
          <p:cNvSpPr>
            <a:spLocks noChangeArrowheads="1"/>
          </p:cNvSpPr>
          <p:nvPr/>
        </p:nvSpPr>
        <p:spPr bwMode="auto">
          <a:xfrm>
            <a:off x="133355" y="3"/>
            <a:ext cx="4440115" cy="54927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lang="ko-KR" altLang="en-US" dirty="0"/>
          </a:p>
        </p:txBody>
      </p:sp>
      <p:sp>
        <p:nvSpPr>
          <p:cNvPr id="647172" name="Line 4"/>
          <p:cNvSpPr>
            <a:spLocks noChangeShapeType="1"/>
          </p:cNvSpPr>
          <p:nvPr/>
        </p:nvSpPr>
        <p:spPr bwMode="ltGray">
          <a:xfrm>
            <a:off x="0" y="6472244"/>
            <a:ext cx="9144000" cy="1587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lang="ko-KR" altLang="en-US" dirty="0"/>
          </a:p>
        </p:txBody>
      </p:sp>
      <p:sp>
        <p:nvSpPr>
          <p:cNvPr id="647173" name="Text Box 5"/>
          <p:cNvSpPr txBox="1">
            <a:spLocks noChangeArrowheads="1"/>
          </p:cNvSpPr>
          <p:nvPr/>
        </p:nvSpPr>
        <p:spPr bwMode="auto">
          <a:xfrm>
            <a:off x="4214446" y="6558690"/>
            <a:ext cx="663820" cy="2462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1427" tIns="45714" rIns="91427" bIns="45714" anchor="ctr">
            <a:spAutoFit/>
          </a:bodyPr>
          <a:lstStyle/>
          <a:p>
            <a:pPr algn="ctr" eaLnBrk="0" latinLnBrk="0" hangingPunct="0">
              <a:defRPr/>
            </a:pPr>
            <a:r>
              <a:rPr kumimoji="0" lang="en-US" altLang="en-US" sz="1000" b="1" dirty="0">
                <a:latin typeface="휴먼모음T" pitchFamily="18" charset="-127"/>
                <a:ea typeface="휴먼모음T" pitchFamily="18" charset="-127"/>
              </a:rPr>
              <a:t>- </a:t>
            </a:r>
            <a:fld id="{1FAEBAF5-9111-4ED5-A910-9C80B8B72AF6}" type="slidenum">
              <a:rPr kumimoji="0" lang="en-US" altLang="en-US" sz="1000" b="1">
                <a:latin typeface="휴먼모음T" pitchFamily="18" charset="-127"/>
                <a:ea typeface="휴먼모음T" pitchFamily="18" charset="-127"/>
              </a:rPr>
              <a:pPr algn="ctr" eaLnBrk="0" latinLnBrk="0" hangingPunct="0">
                <a:defRPr/>
              </a:pPr>
              <a:t>‹#›</a:t>
            </a:fld>
            <a:r>
              <a:rPr kumimoji="0" lang="en-US" altLang="en-US" sz="1000" b="1" dirty="0">
                <a:latin typeface="휴먼모음T" pitchFamily="18" charset="-127"/>
                <a:ea typeface="휴먼모음T" pitchFamily="18" charset="-127"/>
              </a:rPr>
              <a:t> -</a:t>
            </a:r>
          </a:p>
        </p:txBody>
      </p:sp>
      <p:sp>
        <p:nvSpPr>
          <p:cNvPr id="647174" name="AutoShape 6"/>
          <p:cNvSpPr>
            <a:spLocks noChangeArrowheads="1"/>
          </p:cNvSpPr>
          <p:nvPr/>
        </p:nvSpPr>
        <p:spPr bwMode="auto">
          <a:xfrm>
            <a:off x="6463813" y="130175"/>
            <a:ext cx="2627434" cy="503239"/>
          </a:xfrm>
          <a:prstGeom prst="roundRect">
            <a:avLst>
              <a:gd name="adj" fmla="val 31546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>
              <a:lnSpc>
                <a:spcPct val="120000"/>
              </a:lnSpc>
              <a:defRPr/>
            </a:pPr>
            <a:endParaRPr lang="ko-KR" altLang="ko-KR" sz="12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47175" name="Freeform 7"/>
          <p:cNvSpPr>
            <a:spLocks/>
          </p:cNvSpPr>
          <p:nvPr/>
        </p:nvSpPr>
        <p:spPr bwMode="auto">
          <a:xfrm flipH="1">
            <a:off x="0" y="3"/>
            <a:ext cx="9144000" cy="549275"/>
          </a:xfrm>
          <a:custGeom>
            <a:avLst/>
            <a:gdLst/>
            <a:ahLst/>
            <a:cxnLst>
              <a:cxn ang="0">
                <a:pos x="619" y="0"/>
              </a:cxn>
              <a:cxn ang="0">
                <a:pos x="1732" y="1"/>
              </a:cxn>
              <a:cxn ang="0">
                <a:pos x="2209" y="188"/>
              </a:cxn>
              <a:cxn ang="0">
                <a:pos x="2496" y="263"/>
              </a:cxn>
              <a:cxn ang="0">
                <a:pos x="3456" y="263"/>
              </a:cxn>
              <a:cxn ang="0">
                <a:pos x="3456" y="292"/>
              </a:cxn>
              <a:cxn ang="0">
                <a:pos x="0" y="297"/>
              </a:cxn>
              <a:cxn ang="0">
                <a:pos x="619" y="0"/>
              </a:cxn>
            </a:cxnLst>
            <a:rect l="0" t="0" r="r" b="b"/>
            <a:pathLst>
              <a:path w="3456" h="298">
                <a:moveTo>
                  <a:pt x="619" y="0"/>
                </a:moveTo>
                <a:lnTo>
                  <a:pt x="1732" y="1"/>
                </a:lnTo>
                <a:cubicBezTo>
                  <a:pt x="1997" y="32"/>
                  <a:pt x="2082" y="144"/>
                  <a:pt x="2209" y="188"/>
                </a:cubicBezTo>
                <a:cubicBezTo>
                  <a:pt x="2299" y="239"/>
                  <a:pt x="2496" y="263"/>
                  <a:pt x="2496" y="263"/>
                </a:cubicBezTo>
                <a:lnTo>
                  <a:pt x="3456" y="263"/>
                </a:lnTo>
                <a:lnTo>
                  <a:pt x="3456" y="292"/>
                </a:lnTo>
                <a:cubicBezTo>
                  <a:pt x="2880" y="298"/>
                  <a:pt x="1704" y="297"/>
                  <a:pt x="0" y="297"/>
                </a:cubicBezTo>
                <a:cubicBezTo>
                  <a:pt x="163" y="105"/>
                  <a:pt x="619" y="0"/>
                  <a:pt x="619" y="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81000"/>
                </a:schemeClr>
              </a:gs>
              <a:gs pos="100000">
                <a:srgbClr val="3667E0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lang="ko-KR" altLang="en-US" dirty="0"/>
          </a:p>
        </p:txBody>
      </p:sp>
      <p:sp>
        <p:nvSpPr>
          <p:cNvPr id="647176" name="Rectangle 8"/>
          <p:cNvSpPr>
            <a:spLocks noChangeArrowheads="1"/>
          </p:cNvSpPr>
          <p:nvPr/>
        </p:nvSpPr>
        <p:spPr bwMode="gray">
          <a:xfrm>
            <a:off x="114304" y="31753"/>
            <a:ext cx="466578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7" tIns="45714" rIns="91427" bIns="45714" anchor="ctr"/>
          <a:lstStyle/>
          <a:p>
            <a:pPr>
              <a:defRPr/>
            </a:pPr>
            <a:endParaRPr lang="ko-KR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28539" y="6524626"/>
            <a:ext cx="323850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 descr="CIES_logo"/>
          <p:cNvPicPr>
            <a:picLocks noChangeAspect="1" noChangeArrowheads="1"/>
          </p:cNvPicPr>
          <p:nvPr/>
        </p:nvPicPr>
        <p:blipFill>
          <a:blip r:embed="rId14" cstate="print"/>
          <a:srcRect l="10738" t="7268"/>
          <a:stretch>
            <a:fillRect/>
          </a:stretch>
        </p:blipFill>
        <p:spPr bwMode="auto">
          <a:xfrm>
            <a:off x="7496911" y="6515101"/>
            <a:ext cx="1031631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83173" y="6496050"/>
            <a:ext cx="1019908" cy="36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1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587" y="800101"/>
            <a:ext cx="860620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0" y="6597651"/>
            <a:ext cx="9144000" cy="0"/>
          </a:xfrm>
          <a:prstGeom prst="line">
            <a:avLst/>
          </a:prstGeom>
          <a:noFill/>
          <a:ln w="28575">
            <a:solidFill>
              <a:srgbClr val="669900"/>
            </a:solidFill>
            <a:round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lang="ko-KR" alt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842846" y="6594475"/>
            <a:ext cx="2133600" cy="17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sz="1200" b="1" i="1" u="none">
                <a:latin typeface="Arial" charset="0"/>
                <a:ea typeface="HY울릉도M" pitchFamily="18" charset="-127"/>
              </a:defRPr>
            </a:lvl1pPr>
          </a:lstStyle>
          <a:p>
            <a:pPr>
              <a:defRPr/>
            </a:pPr>
            <a:fld id="{675A8EAF-8284-49AA-B103-95EE4A300A1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5126" name="Picture 12" descr="심볼/로고조합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48605" y="42865"/>
            <a:ext cx="126169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1" name="Line 13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38100">
            <a:solidFill>
              <a:srgbClr val="669900"/>
            </a:solidFill>
            <a:round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  <p:sldLayoutId id="2147484716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1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588" y="800101"/>
            <a:ext cx="860620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0" y="6597651"/>
            <a:ext cx="9144000" cy="0"/>
          </a:xfrm>
          <a:prstGeom prst="line">
            <a:avLst/>
          </a:prstGeom>
          <a:noFill/>
          <a:ln w="28575">
            <a:solidFill>
              <a:srgbClr val="669900"/>
            </a:solidFill>
            <a:round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lang="ko-KR" alt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842846" y="6594475"/>
            <a:ext cx="2133600" cy="17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sz="1200" b="1" i="1" u="none">
                <a:latin typeface="Arial" charset="0"/>
                <a:ea typeface="HY울릉도M" pitchFamily="18" charset="-127"/>
              </a:defRPr>
            </a:lvl1pPr>
          </a:lstStyle>
          <a:p>
            <a:pPr>
              <a:defRPr/>
            </a:pPr>
            <a:fld id="{30D602D1-27CB-47B1-BF3A-3BCCEBDBE9C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6150" name="Picture 12" descr="심볼/로고조합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48606" y="42865"/>
            <a:ext cx="126169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1" name="Line 13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38100">
            <a:solidFill>
              <a:srgbClr val="669900"/>
            </a:solidFill>
            <a:round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8" r:id="rId1"/>
    <p:sldLayoutId id="2147484719" r:id="rId2"/>
    <p:sldLayoutId id="2147484720" r:id="rId3"/>
    <p:sldLayoutId id="2147484721" r:id="rId4"/>
    <p:sldLayoutId id="2147484722" r:id="rId5"/>
    <p:sldLayoutId id="2147484723" r:id="rId6"/>
    <p:sldLayoutId id="2147484724" r:id="rId7"/>
    <p:sldLayoutId id="2147484725" r:id="rId8"/>
    <p:sldLayoutId id="2147484726" r:id="rId9"/>
    <p:sldLayoutId id="2147484727" r:id="rId10"/>
    <p:sldLayoutId id="2147484728" r:id="rId11"/>
    <p:sldLayoutId id="2147484729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1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588" y="800101"/>
            <a:ext cx="860620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0" y="6597651"/>
            <a:ext cx="9144000" cy="0"/>
          </a:xfrm>
          <a:prstGeom prst="line">
            <a:avLst/>
          </a:prstGeom>
          <a:noFill/>
          <a:ln w="28575">
            <a:solidFill>
              <a:srgbClr val="669900"/>
            </a:solidFill>
            <a:round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lang="ko-KR" altLang="en-US" dirty="0"/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8683869" y="6615113"/>
            <a:ext cx="457200" cy="239712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lang="ko-KR" altLang="ko-KR" sz="1200" i="1" dirty="0">
              <a:latin typeface="Arial" charset="0"/>
              <a:ea typeface="굴림" pitchFamily="50" charset="-127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2300" y="6596063"/>
            <a:ext cx="2133600" cy="17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sz="1200" b="1" i="1" u="none">
                <a:solidFill>
                  <a:schemeClr val="bg1"/>
                </a:solidFill>
                <a:latin typeface="Arial" pitchFamily="34" charset="0"/>
                <a:ea typeface="HY울릉도M" pitchFamily="18" charset="-127"/>
              </a:defRPr>
            </a:lvl1pPr>
          </a:lstStyle>
          <a:p>
            <a:pPr>
              <a:defRPr/>
            </a:pPr>
            <a:fld id="{3780A7E1-9EA0-4FDD-ABE0-BF0E58707CF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8199" name="Picture 12" descr="심볼/로고조합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48606" y="42865"/>
            <a:ext cx="126169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1" name="Line 13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38100">
            <a:solidFill>
              <a:srgbClr val="669900"/>
            </a:solidFill>
            <a:round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D1498E-4926-42E1-94BC-75DF34EC2455}" type="datetime1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3C1CDEF-2CAC-4C7A-83CE-43FF32DF636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23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24.jpeg"/><Relationship Id="rId9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연결선 55"/>
          <p:cNvCxnSpPr>
            <a:stCxn id="46" idx="0"/>
          </p:cNvCxnSpPr>
          <p:nvPr/>
        </p:nvCxnSpPr>
        <p:spPr>
          <a:xfrm flipH="1">
            <a:off x="6815346" y="4615159"/>
            <a:ext cx="1045582" cy="1275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어플리케이션 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800" b="1" dirty="0" smtClean="0"/>
              <a:t>Application</a:t>
            </a:r>
            <a:r>
              <a:rPr lang="ko-KR" altLang="en-US" sz="1800" b="1" dirty="0" smtClean="0"/>
              <a:t> </a:t>
            </a:r>
            <a:r>
              <a:rPr lang="ko-KR" altLang="en-US" sz="1800" b="1" dirty="0" smtClean="0"/>
              <a:t>개발 아이디어 </a:t>
            </a:r>
            <a:r>
              <a:rPr lang="en-US" altLang="ko-KR" sz="1800" b="1" dirty="0" smtClean="0"/>
              <a:t>(7 </a:t>
            </a:r>
            <a:r>
              <a:rPr lang="ko-KR" altLang="en-US" sz="1800" b="1" dirty="0" smtClean="0"/>
              <a:t>단계</a:t>
            </a:r>
            <a:r>
              <a:rPr lang="en-US" altLang="ko-KR" sz="1800" b="1" dirty="0" smtClean="0"/>
              <a:t>)</a:t>
            </a:r>
          </a:p>
          <a:p>
            <a:pPr>
              <a:buAutoNum type="arabicPeriod" startAt="2"/>
            </a:pPr>
            <a:endParaRPr lang="en-US" altLang="ko-KR" sz="1800" dirty="0"/>
          </a:p>
          <a:p>
            <a:pPr>
              <a:buAutoNum type="arabicPeriod" startAt="2"/>
            </a:pPr>
            <a:endParaRPr lang="en-US" altLang="ko-KR" sz="180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223956" y="2704892"/>
            <a:ext cx="1810281" cy="3485180"/>
            <a:chOff x="282484" y="2029322"/>
            <a:chExt cx="1810281" cy="3485180"/>
          </a:xfrm>
        </p:grpSpPr>
        <p:grpSp>
          <p:nvGrpSpPr>
            <p:cNvPr id="5" name="그룹 4"/>
            <p:cNvGrpSpPr/>
            <p:nvPr/>
          </p:nvGrpSpPr>
          <p:grpSpPr>
            <a:xfrm>
              <a:off x="282484" y="2029322"/>
              <a:ext cx="1810281" cy="3485180"/>
              <a:chOff x="5076056" y="1741289"/>
              <a:chExt cx="2088232" cy="4063975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5076056" y="1741289"/>
                <a:ext cx="2088232" cy="4063975"/>
                <a:chOff x="1475655" y="548680"/>
                <a:chExt cx="3528392" cy="7191842"/>
              </a:xfrm>
            </p:grpSpPr>
            <p:pic>
              <p:nvPicPr>
                <p:cNvPr id="39" name="Picture 2" descr="삼성전자 갤럭시노트5 64G SM-N920S [SKT 기기변경]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25" t="10784" r="31519" b="12054"/>
                <a:stretch/>
              </p:blipFill>
              <p:spPr bwMode="auto">
                <a:xfrm>
                  <a:off x="1475655" y="548680"/>
                  <a:ext cx="3528392" cy="71918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직사각형 39"/>
                <p:cNvSpPr/>
                <p:nvPr/>
              </p:nvSpPr>
              <p:spPr>
                <a:xfrm>
                  <a:off x="2627784" y="1268760"/>
                  <a:ext cx="2160240" cy="1080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2699792" y="937598"/>
                  <a:ext cx="1152128" cy="21602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직사각형 37"/>
              <p:cNvSpPr/>
              <p:nvPr/>
            </p:nvSpPr>
            <p:spPr>
              <a:xfrm>
                <a:off x="5181116" y="2122793"/>
                <a:ext cx="1897810" cy="33690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94171" y="2762614"/>
              <a:ext cx="530541" cy="246983"/>
              <a:chOff x="5232857" y="2342361"/>
              <a:chExt cx="612000" cy="288000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5232857" y="2342361"/>
                <a:ext cx="612000" cy="28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sz="1800" dirty="0">
                  <a:solidFill>
                    <a:schemeClr val="accent2">
                      <a:lumMod val="75000"/>
                    </a:schemeClr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235313" y="2363629"/>
                <a:ext cx="59018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</a:rPr>
                  <a:t>작업자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94171" y="3115869"/>
              <a:ext cx="530541" cy="246983"/>
              <a:chOff x="5232857" y="2754282"/>
              <a:chExt cx="612000" cy="288000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5232857" y="2754282"/>
                <a:ext cx="612000" cy="28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sz="1800" dirty="0" err="1">
                  <a:solidFill>
                    <a:schemeClr val="accent2">
                      <a:lumMod val="75000"/>
                    </a:schemeClr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235313" y="2776674"/>
                <a:ext cx="59018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</a:rPr>
                  <a:t>작 목</a:t>
                </a:r>
                <a:endParaRPr lang="ko-KR" altLang="en-US" sz="1600" b="1" dirty="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494171" y="3469124"/>
              <a:ext cx="530541" cy="246983"/>
              <a:chOff x="5232857" y="3166203"/>
              <a:chExt cx="612000" cy="288000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5232857" y="3166203"/>
                <a:ext cx="612000" cy="28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sz="1800" dirty="0" err="1">
                  <a:solidFill>
                    <a:schemeClr val="accent2">
                      <a:lumMod val="75000"/>
                    </a:schemeClr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235313" y="3187308"/>
                <a:ext cx="59018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</a:rPr>
                  <a:t>지 역</a:t>
                </a:r>
                <a:endParaRPr lang="ko-KR" altLang="en-US" sz="1600" b="1" dirty="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494171" y="3822378"/>
              <a:ext cx="530541" cy="246983"/>
              <a:chOff x="5232857" y="3578124"/>
              <a:chExt cx="612000" cy="288000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232857" y="3578124"/>
                <a:ext cx="612000" cy="28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sz="1800" dirty="0" err="1">
                  <a:solidFill>
                    <a:schemeClr val="accent2">
                      <a:lumMod val="75000"/>
                    </a:schemeClr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235313" y="3602242"/>
                <a:ext cx="59018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</a:rPr>
                  <a:t>작 업</a:t>
                </a:r>
                <a:endParaRPr lang="ko-KR" altLang="en-US" sz="1600" b="1" dirty="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13888" y="4175633"/>
              <a:ext cx="691108" cy="246983"/>
              <a:chOff x="5227636" y="3990045"/>
              <a:chExt cx="797221" cy="288000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232857" y="3990045"/>
                <a:ext cx="792000" cy="28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sz="1800" dirty="0" err="1">
                  <a:solidFill>
                    <a:schemeClr val="accent2">
                      <a:lumMod val="75000"/>
                    </a:schemeClr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27636" y="4011220"/>
                <a:ext cx="78554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</a:rPr>
                  <a:t>세부작업</a:t>
                </a:r>
                <a:endParaRPr lang="ko-KR" altLang="en-US" sz="1600" b="1" dirty="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94171" y="4882140"/>
              <a:ext cx="530541" cy="246983"/>
              <a:chOff x="5232857" y="4813884"/>
              <a:chExt cx="612000" cy="288000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232857" y="4813884"/>
                <a:ext cx="612000" cy="28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sz="1800" dirty="0" err="1">
                  <a:solidFill>
                    <a:schemeClr val="accent2">
                      <a:lumMod val="75000"/>
                    </a:schemeClr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35313" y="4833897"/>
                <a:ext cx="59018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 dirty="0" err="1" smtClean="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</a:rPr>
                  <a:t>분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</a:rPr>
                  <a:t>석</a:t>
                </a:r>
                <a:r>
                  <a:rPr lang="ko-KR" altLang="en-US" sz="1600" b="1" dirty="0" err="1" smtClean="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</a:rPr>
                  <a:t>자</a:t>
                </a:r>
                <a:endParaRPr lang="ko-KR" altLang="en-US" sz="1600" b="1" dirty="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413888" y="4528888"/>
              <a:ext cx="691108" cy="246983"/>
              <a:chOff x="5227636" y="4401966"/>
              <a:chExt cx="797221" cy="28800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5232857" y="4401966"/>
                <a:ext cx="792000" cy="28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sz="1800" dirty="0" err="1">
                  <a:solidFill>
                    <a:schemeClr val="accent2">
                      <a:lumMod val="75000"/>
                    </a:schemeClr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227636" y="4417637"/>
                <a:ext cx="78554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</a:rPr>
                  <a:t>유지시간</a:t>
                </a:r>
                <a:endParaRPr lang="ko-KR" altLang="en-US" sz="1600" b="1" dirty="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1173809" y="2762614"/>
              <a:ext cx="780228" cy="246983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sz="2000" dirty="0">
                <a:solidFill>
                  <a:schemeClr val="accent2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73809" y="3115869"/>
              <a:ext cx="780228" cy="246983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73809" y="3469124"/>
              <a:ext cx="780228" cy="246983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73809" y="3822378"/>
              <a:ext cx="780228" cy="246983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73809" y="4175633"/>
              <a:ext cx="780228" cy="246983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173809" y="4528888"/>
              <a:ext cx="780228" cy="246983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73809" y="4882140"/>
              <a:ext cx="780228" cy="246983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832470" y="2426874"/>
              <a:ext cx="691108" cy="246983"/>
              <a:chOff x="5227636" y="3990045"/>
              <a:chExt cx="797221" cy="288000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5232857" y="3990045"/>
                <a:ext cx="792000" cy="288000"/>
              </a:xfrm>
              <a:prstGeom prst="rect">
                <a:avLst/>
              </a:prstGeom>
              <a:solidFill>
                <a:srgbClr val="FFC9D3">
                  <a:alpha val="50000"/>
                </a:srgb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sz="1800" dirty="0" err="1">
                  <a:solidFill>
                    <a:schemeClr val="accent2">
                      <a:lumMod val="75000"/>
                    </a:schemeClr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227636" y="4011221"/>
                <a:ext cx="78554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</a:rPr>
                  <a:t>정보입력</a:t>
                </a:r>
                <a:endParaRPr lang="ko-KR" altLang="en-US" sz="1600" b="1" dirty="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976969" y="2205394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u="sng" dirty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Step 1. </a:t>
            </a:r>
            <a:r>
              <a:rPr lang="ko-KR" altLang="en-US" sz="1600" b="1" i="1" u="sng" dirty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기본 정보 입력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7565372" y="4615159"/>
            <a:ext cx="591112" cy="1109556"/>
            <a:chOff x="1187624" y="1725526"/>
            <a:chExt cx="2088232" cy="4063975"/>
          </a:xfrm>
        </p:grpSpPr>
        <p:grpSp>
          <p:nvGrpSpPr>
            <p:cNvPr id="44" name="그룹 43"/>
            <p:cNvGrpSpPr/>
            <p:nvPr/>
          </p:nvGrpSpPr>
          <p:grpSpPr>
            <a:xfrm>
              <a:off x="1187624" y="1725526"/>
              <a:ext cx="2088232" cy="4063975"/>
              <a:chOff x="1475655" y="548680"/>
              <a:chExt cx="3528392" cy="7191842"/>
            </a:xfrm>
          </p:grpSpPr>
          <p:pic>
            <p:nvPicPr>
              <p:cNvPr id="46" name="Picture 2" descr="삼성전자 갤럭시노트5 64G SM-N920S [SKT 기기변경]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25" t="10784" r="31519" b="12054"/>
              <a:stretch/>
            </p:blipFill>
            <p:spPr bwMode="auto">
              <a:xfrm>
                <a:off x="1475655" y="548680"/>
                <a:ext cx="3528392" cy="7191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2627784" y="1268760"/>
                <a:ext cx="2160240" cy="10801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699792" y="937598"/>
                <a:ext cx="1152128" cy="21602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604" y="2075941"/>
              <a:ext cx="1908000" cy="3413052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4892639" y="2205394"/>
            <a:ext cx="2094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u="sng" dirty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Step </a:t>
            </a:r>
            <a:r>
              <a:rPr lang="en-US" altLang="ko-KR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2. </a:t>
            </a:r>
            <a:r>
              <a:rPr lang="ko-KR" altLang="en-US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작업사진 촬영</a:t>
            </a:r>
            <a:endParaRPr lang="ko-KR" altLang="en-US" sz="1600" b="1" i="1" u="sng" dirty="0">
              <a:solidFill>
                <a:srgbClr val="0033CC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1307" y="2964926"/>
            <a:ext cx="1654039" cy="2926962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6815346" y="2964926"/>
            <a:ext cx="750026" cy="1844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폭발 1 58"/>
          <p:cNvSpPr/>
          <p:nvPr/>
        </p:nvSpPr>
        <p:spPr>
          <a:xfrm>
            <a:off x="7594239" y="3895854"/>
            <a:ext cx="1123261" cy="791503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dirty="0" smtClean="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찰</a:t>
            </a:r>
            <a:r>
              <a:rPr lang="ko-KR" altLang="en-US" sz="1600" dirty="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칵</a:t>
            </a:r>
          </a:p>
        </p:txBody>
      </p:sp>
    </p:spTree>
    <p:extLst>
      <p:ext uri="{BB962C8B-B14F-4D97-AF65-F5344CB8AC3E}">
        <p14:creationId xmlns:p14="http://schemas.microsoft.com/office/powerpoint/2010/main" val="15249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14400" y="0"/>
            <a:ext cx="8229600" cy="562074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err="1" smtClean="0"/>
              <a:t>자세별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점수표</a:t>
            </a:r>
            <a:r>
              <a:rPr lang="en-US" altLang="ko-KR" sz="2800" dirty="0" smtClean="0"/>
              <a:t>_</a:t>
            </a:r>
            <a:r>
              <a:rPr lang="ko-KR" altLang="en-US" sz="2800" dirty="0" smtClean="0"/>
              <a:t>하지</a:t>
            </a:r>
            <a:endParaRPr lang="ko-KR" altLang="en-US" sz="2800" dirty="0"/>
          </a:p>
        </p:txBody>
      </p:sp>
      <p:pic>
        <p:nvPicPr>
          <p:cNvPr id="4" name="_x90717312" descr="EMB000022380b4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836712"/>
            <a:ext cx="8633490" cy="5688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916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07504" y="0"/>
            <a:ext cx="8229600" cy="562074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err="1" smtClean="0"/>
              <a:t>자세별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점수표</a:t>
            </a:r>
            <a:r>
              <a:rPr lang="en-US" altLang="ko-KR" sz="2800" dirty="0" smtClean="0"/>
              <a:t>_</a:t>
            </a:r>
            <a:r>
              <a:rPr lang="ko-KR" altLang="en-US" sz="2800" dirty="0" smtClean="0"/>
              <a:t>하지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작업시간 고려</a:t>
            </a:r>
            <a:r>
              <a:rPr lang="en-US" altLang="ko-KR" sz="2800" dirty="0" smtClean="0"/>
              <a:t>) </a:t>
            </a:r>
            <a:r>
              <a:rPr lang="en-US" altLang="ko-KR" sz="1800" dirty="0"/>
              <a:t>*</a:t>
            </a:r>
            <a:r>
              <a:rPr lang="ko-KR" altLang="en-US" sz="1800" dirty="0"/>
              <a:t>결과 </a:t>
            </a:r>
            <a:r>
              <a:rPr lang="ko-KR" altLang="en-US" sz="1800" dirty="0" err="1"/>
              <a:t>더보기</a:t>
            </a:r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5" name="_x169627928" descr="EMB00000f8c4e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496944" cy="518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10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어플리케이션 개발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21357" y="2094973"/>
            <a:ext cx="253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u="sng" dirty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Step </a:t>
            </a:r>
            <a:r>
              <a:rPr lang="en-US" altLang="ko-KR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3. </a:t>
            </a:r>
            <a:r>
              <a:rPr lang="ko-KR" altLang="en-US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관절 포인트 찍기</a:t>
            </a:r>
            <a:endParaRPr lang="ko-KR" altLang="en-US" sz="1600" b="1" i="1" u="sng" dirty="0">
              <a:solidFill>
                <a:srgbClr val="0033CC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2044582" y="2677393"/>
            <a:ext cx="2088232" cy="4063975"/>
            <a:chOff x="1475655" y="548680"/>
            <a:chExt cx="3528392" cy="7191842"/>
          </a:xfrm>
        </p:grpSpPr>
        <p:pic>
          <p:nvPicPr>
            <p:cNvPr id="85" name="Picture 2" descr="삼성전자 갤럭시노트5 64G SM-N920S [SKT 기기변경]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5" t="10784" r="31519" b="12054"/>
            <a:stretch/>
          </p:blipFill>
          <p:spPr bwMode="auto">
            <a:xfrm>
              <a:off x="1475655" y="548680"/>
              <a:ext cx="3528392" cy="7191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직사각형 85"/>
            <p:cNvSpPr/>
            <p:nvPr/>
          </p:nvSpPr>
          <p:spPr>
            <a:xfrm>
              <a:off x="2627784" y="1268760"/>
              <a:ext cx="2160240" cy="1080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699792" y="937598"/>
              <a:ext cx="115212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8" name="그림 8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6590" y="3053719"/>
            <a:ext cx="1952291" cy="3347049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3124702" y="375721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3556750" y="440529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3196831" y="433328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3079538" y="472795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2836670" y="362264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2116590" y="3037138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+mn-lt"/>
              </a:rPr>
              <a:t>6. </a:t>
            </a:r>
            <a:r>
              <a:rPr lang="ko-KR" altLang="en-US" sz="1600" dirty="0" smtClean="0">
                <a:latin typeface="+mn-lt"/>
              </a:rPr>
              <a:t>무릎</a:t>
            </a:r>
            <a:endParaRPr lang="ko-KR" altLang="en-US" sz="1600" dirty="0">
              <a:latin typeface="+mn-lt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450943" y="5125370"/>
            <a:ext cx="144016" cy="14401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Picture 6" descr="핸드, 의 Curser, 그림자, 클릭하십시오, 기호, 화이트, 개요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1641">
            <a:off x="3542396" y="5178347"/>
            <a:ext cx="316739" cy="4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" descr="Set of twelve different black vector wireless and wifi icons for remote access and communication via radio waves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7" t="67590" r="33516" b="15024"/>
          <a:stretch/>
        </p:blipFill>
        <p:spPr bwMode="auto">
          <a:xfrm rot="14406251">
            <a:off x="3484407" y="5088503"/>
            <a:ext cx="101138" cy="20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2044582" y="3084297"/>
            <a:ext cx="1123326" cy="322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2000" dirty="0" err="1">
              <a:solidFill>
                <a:schemeClr val="accent2">
                  <a:lumMod val="75000"/>
                </a:schemeClr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79512" y="2677393"/>
            <a:ext cx="1621401" cy="1714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u="sng" dirty="0" smtClean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관절 순서대로 팝업</a:t>
            </a:r>
            <a:endParaRPr lang="en-US" altLang="ko-KR" sz="1200" b="1" u="sng" dirty="0" smtClean="0">
              <a:solidFill>
                <a:schemeClr val="accent2">
                  <a:lumMod val="7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머리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어깨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팔꿈치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손목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허리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무릎 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발</a:t>
            </a:r>
          </a:p>
        </p:txBody>
      </p:sp>
      <p:cxnSp>
        <p:nvCxnSpPr>
          <p:cNvPr id="100" name="직선 연결선 99"/>
          <p:cNvCxnSpPr>
            <a:stCxn id="98" idx="3"/>
            <a:endCxn id="53" idx="1"/>
          </p:cNvCxnSpPr>
          <p:nvPr/>
        </p:nvCxnSpPr>
        <p:spPr>
          <a:xfrm flipV="1">
            <a:off x="1800913" y="3245384"/>
            <a:ext cx="243669" cy="2894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/>
          <p:cNvSpPr/>
          <p:nvPr/>
        </p:nvSpPr>
        <p:spPr>
          <a:xfrm>
            <a:off x="5508104" y="368521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940152" y="433328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580233" y="426127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5462940" y="465594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5220072" y="355063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연결선 127"/>
          <p:cNvCxnSpPr/>
          <p:nvPr/>
        </p:nvCxnSpPr>
        <p:spPr>
          <a:xfrm>
            <a:off x="5292080" y="3620013"/>
            <a:ext cx="297309" cy="1440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5575594" y="3757548"/>
            <a:ext cx="80470" cy="585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5579864" y="3754517"/>
            <a:ext cx="442913" cy="666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 flipH="1">
            <a:off x="5541764" y="4333161"/>
            <a:ext cx="111919" cy="4071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/>
          <p:cNvSpPr/>
          <p:nvPr/>
        </p:nvSpPr>
        <p:spPr>
          <a:xfrm>
            <a:off x="5833785" y="506410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/>
          <p:cNvSpPr/>
          <p:nvPr/>
        </p:nvSpPr>
        <p:spPr>
          <a:xfrm>
            <a:off x="5861481" y="579730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8" name="직선 연결선 147"/>
          <p:cNvCxnSpPr/>
          <p:nvPr/>
        </p:nvCxnSpPr>
        <p:spPr>
          <a:xfrm flipH="1">
            <a:off x="5910859" y="4406979"/>
            <a:ext cx="104774" cy="738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5910858" y="5138023"/>
            <a:ext cx="23813" cy="738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갈매기형 수장 154"/>
          <p:cNvSpPr/>
          <p:nvPr/>
        </p:nvSpPr>
        <p:spPr>
          <a:xfrm>
            <a:off x="4247799" y="4191419"/>
            <a:ext cx="216024" cy="926976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2000" dirty="0" err="1">
              <a:solidFill>
                <a:schemeClr val="accent2">
                  <a:lumMod val="75000"/>
                </a:schemeClr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56" name="갈매기형 수장 155"/>
          <p:cNvSpPr/>
          <p:nvPr/>
        </p:nvSpPr>
        <p:spPr>
          <a:xfrm>
            <a:off x="4400199" y="4191419"/>
            <a:ext cx="216024" cy="926976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2000" dirty="0" err="1">
              <a:solidFill>
                <a:schemeClr val="accent2">
                  <a:lumMod val="75000"/>
                </a:schemeClr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903782" y="281805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각 관절 각도 계산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9" name="직선 연결선 158"/>
          <p:cNvCxnSpPr>
            <a:stCxn id="116" idx="4"/>
          </p:cNvCxnSpPr>
          <p:nvPr/>
        </p:nvCxnSpPr>
        <p:spPr>
          <a:xfrm flipV="1">
            <a:off x="6012160" y="3622645"/>
            <a:ext cx="72008" cy="85465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원호 160"/>
          <p:cNvSpPr/>
          <p:nvPr/>
        </p:nvSpPr>
        <p:spPr>
          <a:xfrm rot="17745416">
            <a:off x="5894934" y="4185120"/>
            <a:ext cx="215186" cy="19458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/>
          <p:cNvSpPr txBox="1"/>
          <p:nvPr/>
        </p:nvSpPr>
        <p:spPr>
          <a:xfrm>
            <a:off x="6012160" y="4139619"/>
            <a:ext cx="1286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0033CC"/>
                </a:solidFill>
              </a:rPr>
              <a:t>허리각도</a:t>
            </a:r>
            <a:endParaRPr lang="ko-KR" altLang="en-US" sz="800" dirty="0">
              <a:solidFill>
                <a:srgbClr val="0033CC"/>
              </a:solidFill>
            </a:endParaRPr>
          </a:p>
        </p:txBody>
      </p:sp>
      <p:sp>
        <p:nvSpPr>
          <p:cNvPr id="163" name="원호 162"/>
          <p:cNvSpPr/>
          <p:nvPr/>
        </p:nvSpPr>
        <p:spPr>
          <a:xfrm rot="7741300">
            <a:off x="5573256" y="3845409"/>
            <a:ext cx="215186" cy="19458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004048" y="3851587"/>
            <a:ext cx="1286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0033CC"/>
                </a:solidFill>
              </a:rPr>
              <a:t>어</a:t>
            </a:r>
            <a:r>
              <a:rPr lang="ko-KR" altLang="en-US" sz="800" dirty="0">
                <a:solidFill>
                  <a:srgbClr val="0033CC"/>
                </a:solidFill>
              </a:rPr>
              <a:t>깨</a:t>
            </a:r>
            <a:r>
              <a:rPr lang="ko-KR" altLang="en-US" sz="800" dirty="0" smtClean="0">
                <a:solidFill>
                  <a:srgbClr val="0033CC"/>
                </a:solidFill>
              </a:rPr>
              <a:t>각도</a:t>
            </a:r>
            <a:endParaRPr lang="ko-KR" altLang="en-US" sz="800" dirty="0">
              <a:solidFill>
                <a:srgbClr val="0033CC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4941747" y="4427071"/>
            <a:ext cx="1286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0033CC"/>
                </a:solidFill>
              </a:rPr>
              <a:t>팔꿈</a:t>
            </a:r>
            <a:r>
              <a:rPr lang="ko-KR" altLang="en-US" sz="800" dirty="0">
                <a:solidFill>
                  <a:srgbClr val="0033CC"/>
                </a:solidFill>
              </a:rPr>
              <a:t>치</a:t>
            </a:r>
            <a:r>
              <a:rPr lang="ko-KR" altLang="en-US" sz="800" dirty="0" smtClean="0">
                <a:solidFill>
                  <a:srgbClr val="0033CC"/>
                </a:solidFill>
              </a:rPr>
              <a:t>각도</a:t>
            </a:r>
            <a:endParaRPr lang="ko-KR" altLang="en-US" sz="800" dirty="0">
              <a:solidFill>
                <a:srgbClr val="0033CC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992381" y="5003135"/>
            <a:ext cx="739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0033CC"/>
                </a:solidFill>
              </a:rPr>
              <a:t>무릎각도</a:t>
            </a:r>
            <a:endParaRPr lang="ko-KR" altLang="en-US" sz="800" dirty="0">
              <a:solidFill>
                <a:srgbClr val="0033CC"/>
              </a:solidFill>
            </a:endParaRPr>
          </a:p>
        </p:txBody>
      </p:sp>
      <p:sp>
        <p:nvSpPr>
          <p:cNvPr id="177" name="갈매기형 수장 176"/>
          <p:cNvSpPr/>
          <p:nvPr/>
        </p:nvSpPr>
        <p:spPr>
          <a:xfrm>
            <a:off x="6867872" y="4191419"/>
            <a:ext cx="216024" cy="926976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2000" dirty="0" err="1">
              <a:solidFill>
                <a:schemeClr val="accent2">
                  <a:lumMod val="75000"/>
                </a:schemeClr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78" name="갈매기형 수장 177"/>
          <p:cNvSpPr/>
          <p:nvPr/>
        </p:nvSpPr>
        <p:spPr>
          <a:xfrm>
            <a:off x="7020272" y="4191419"/>
            <a:ext cx="216024" cy="926976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2000" dirty="0" err="1">
              <a:solidFill>
                <a:schemeClr val="accent2">
                  <a:lumMod val="75000"/>
                </a:schemeClr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524328" y="3521447"/>
            <a:ext cx="1303562" cy="273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+mj-lt"/>
              </a:rPr>
              <a:t>상지자세</a:t>
            </a:r>
            <a:endParaRPr lang="en-US" altLang="ko-KR" sz="1400" b="1" dirty="0" smtClean="0">
              <a:latin typeface="+mj-lt"/>
            </a:endParaRPr>
          </a:p>
          <a:p>
            <a:endParaRPr lang="en-US" altLang="ko-KR" sz="1050" dirty="0" smtClean="0">
              <a:latin typeface="+mj-lt"/>
            </a:endParaRPr>
          </a:p>
          <a:p>
            <a:r>
              <a:rPr lang="ko-KR" altLang="en-US" sz="1050" dirty="0" smtClean="0">
                <a:latin typeface="+mj-lt"/>
              </a:rPr>
              <a:t>허리각도</a:t>
            </a:r>
            <a:r>
              <a:rPr lang="en-US" altLang="ko-KR" sz="1050" dirty="0" smtClean="0">
                <a:latin typeface="+mj-lt"/>
              </a:rPr>
              <a:t>: 40</a:t>
            </a:r>
            <a:r>
              <a:rPr lang="ko-KR" altLang="en-US" sz="1050" dirty="0" smtClean="0">
                <a:latin typeface="+mj-lt"/>
              </a:rPr>
              <a:t>도</a:t>
            </a:r>
            <a:endParaRPr lang="en-US" altLang="ko-KR" sz="1050" dirty="0" smtClean="0">
              <a:latin typeface="+mj-lt"/>
            </a:endParaRPr>
          </a:p>
          <a:p>
            <a:r>
              <a:rPr lang="ko-KR" altLang="en-US" sz="1050" dirty="0" smtClean="0">
                <a:latin typeface="+mj-lt"/>
              </a:rPr>
              <a:t>어깨각도</a:t>
            </a:r>
            <a:r>
              <a:rPr lang="en-US" altLang="ko-KR" sz="1050" dirty="0" smtClean="0">
                <a:latin typeface="+mj-lt"/>
              </a:rPr>
              <a:t>: 30</a:t>
            </a:r>
            <a:r>
              <a:rPr lang="ko-KR" altLang="en-US" sz="1050" dirty="0" smtClean="0">
                <a:latin typeface="+mj-lt"/>
              </a:rPr>
              <a:t>도</a:t>
            </a:r>
            <a:endParaRPr lang="en-US" altLang="ko-KR" sz="1050" dirty="0" smtClean="0">
              <a:latin typeface="+mj-lt"/>
            </a:endParaRPr>
          </a:p>
          <a:p>
            <a:r>
              <a:rPr lang="ko-KR" altLang="en-US" sz="1050" dirty="0" smtClean="0">
                <a:latin typeface="+mj-lt"/>
              </a:rPr>
              <a:t>팔꿈치각도</a:t>
            </a:r>
            <a:r>
              <a:rPr lang="en-US" altLang="ko-KR" sz="1050" dirty="0" smtClean="0">
                <a:latin typeface="+mj-lt"/>
              </a:rPr>
              <a:t>:10</a:t>
            </a:r>
            <a:r>
              <a:rPr lang="ko-KR" altLang="en-US" sz="1050" dirty="0" smtClean="0">
                <a:latin typeface="+mj-lt"/>
              </a:rPr>
              <a:t>도</a:t>
            </a:r>
            <a:endParaRPr lang="en-US" altLang="ko-KR" sz="1050" dirty="0" smtClean="0">
              <a:latin typeface="+mj-lt"/>
            </a:endParaRPr>
          </a:p>
          <a:p>
            <a:endParaRPr lang="en-US" altLang="ko-KR" sz="1050" dirty="0">
              <a:latin typeface="+mj-lt"/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B45 / S45 / E0</a:t>
            </a:r>
            <a:endParaRPr lang="en-US" altLang="ko-KR" sz="1050" b="1" dirty="0" smtClean="0">
              <a:solidFill>
                <a:srgbClr val="FF0000"/>
              </a:solidFill>
              <a:latin typeface="+mj-lt"/>
            </a:endParaRPr>
          </a:p>
          <a:p>
            <a:endParaRPr lang="en-US" altLang="ko-KR" sz="1400" dirty="0" smtClean="0">
              <a:latin typeface="+mj-lt"/>
            </a:endParaRPr>
          </a:p>
          <a:p>
            <a:endParaRPr lang="en-US" altLang="ko-KR" sz="1400" dirty="0">
              <a:latin typeface="+mj-lt"/>
            </a:endParaRPr>
          </a:p>
          <a:p>
            <a:r>
              <a:rPr lang="ko-KR" altLang="en-US" sz="1400" b="1" dirty="0" err="1" smtClean="0">
                <a:latin typeface="+mj-lt"/>
              </a:rPr>
              <a:t>하지자세</a:t>
            </a:r>
            <a:r>
              <a:rPr lang="ko-KR" altLang="en-US" sz="1400" dirty="0" smtClean="0">
                <a:latin typeface="+mj-lt"/>
              </a:rPr>
              <a:t> </a:t>
            </a:r>
            <a:endParaRPr lang="en-US" altLang="ko-KR" sz="1400" dirty="0" smtClean="0">
              <a:latin typeface="+mj-lt"/>
            </a:endParaRPr>
          </a:p>
          <a:p>
            <a:endParaRPr lang="en-US" altLang="ko-KR" sz="1050" dirty="0" smtClean="0">
              <a:latin typeface="+mj-lt"/>
            </a:endParaRPr>
          </a:p>
          <a:p>
            <a:r>
              <a:rPr lang="ko-KR" altLang="en-US" sz="1050" dirty="0" smtClean="0">
                <a:latin typeface="+mj-lt"/>
              </a:rPr>
              <a:t>무릎각도</a:t>
            </a:r>
            <a:r>
              <a:rPr lang="en-US" altLang="ko-KR" sz="1050" dirty="0" smtClean="0">
                <a:latin typeface="+mj-lt"/>
              </a:rPr>
              <a:t>: 170</a:t>
            </a:r>
            <a:r>
              <a:rPr lang="ko-KR" altLang="en-US" sz="1050" dirty="0" smtClean="0">
                <a:latin typeface="+mj-lt"/>
              </a:rPr>
              <a:t>도</a:t>
            </a:r>
            <a:endParaRPr lang="en-US" altLang="ko-KR" sz="1050" dirty="0" smtClean="0">
              <a:latin typeface="+mj-lt"/>
            </a:endParaRPr>
          </a:p>
          <a:p>
            <a:endParaRPr lang="en-US" altLang="ko-KR" sz="1050" dirty="0" smtClean="0">
              <a:sym typeface="Wingdings" panose="05000000000000000000" pitchFamily="2" charset="2"/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Stand</a:t>
            </a:r>
            <a:endParaRPr lang="en-US" altLang="ko-KR" sz="1050" b="1" dirty="0">
              <a:solidFill>
                <a:srgbClr val="FF0000"/>
              </a:solidFill>
              <a:latin typeface="+mj-lt"/>
            </a:endParaRPr>
          </a:p>
          <a:p>
            <a:endParaRPr lang="ko-KR" altLang="en-US" sz="1050" dirty="0">
              <a:latin typeface="+mj-lt"/>
            </a:endParaRPr>
          </a:p>
        </p:txBody>
      </p:sp>
      <p:cxnSp>
        <p:nvCxnSpPr>
          <p:cNvPr id="180" name="직선 연결선 179"/>
          <p:cNvCxnSpPr/>
          <p:nvPr/>
        </p:nvCxnSpPr>
        <p:spPr>
          <a:xfrm flipH="1" flipV="1">
            <a:off x="5658294" y="4342687"/>
            <a:ext cx="65955" cy="65817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원호 181"/>
          <p:cNvSpPr/>
          <p:nvPr/>
        </p:nvSpPr>
        <p:spPr>
          <a:xfrm rot="9079135">
            <a:off x="5594182" y="4527432"/>
            <a:ext cx="142450" cy="9504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원호 186"/>
          <p:cNvSpPr/>
          <p:nvPr/>
        </p:nvSpPr>
        <p:spPr>
          <a:xfrm rot="9079135">
            <a:off x="5746582" y="4679832"/>
            <a:ext cx="142450" cy="9504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자유형 187"/>
          <p:cNvSpPr/>
          <p:nvPr/>
        </p:nvSpPr>
        <p:spPr>
          <a:xfrm>
            <a:off x="5920740" y="5000863"/>
            <a:ext cx="99166" cy="259080"/>
          </a:xfrm>
          <a:custGeom>
            <a:avLst/>
            <a:gdLst>
              <a:gd name="connsiteX0" fmla="*/ 15240 w 99166"/>
              <a:gd name="connsiteY0" fmla="*/ 0 h 259080"/>
              <a:gd name="connsiteX1" fmla="*/ 99060 w 99166"/>
              <a:gd name="connsiteY1" fmla="*/ 144780 h 259080"/>
              <a:gd name="connsiteX2" fmla="*/ 0 w 99166"/>
              <a:gd name="connsiteY2" fmla="*/ 259080 h 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66" h="259080">
                <a:moveTo>
                  <a:pt x="15240" y="0"/>
                </a:moveTo>
                <a:cubicBezTo>
                  <a:pt x="58420" y="50800"/>
                  <a:pt x="101600" y="101600"/>
                  <a:pt x="99060" y="144780"/>
                </a:cubicBezTo>
                <a:cubicBezTo>
                  <a:pt x="96520" y="187960"/>
                  <a:pt x="10160" y="237490"/>
                  <a:pt x="0" y="259080"/>
                </a:cubicBezTo>
              </a:path>
            </a:pathLst>
          </a:custGeom>
          <a:noFill/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1189504"/>
          </a:xfrm>
        </p:spPr>
        <p:txBody>
          <a:bodyPr/>
          <a:lstStyle/>
          <a:p>
            <a:r>
              <a:rPr lang="ko-KR" altLang="en-US" sz="2000" b="1" dirty="0" smtClean="0"/>
              <a:t>검증된 </a:t>
            </a:r>
            <a:r>
              <a:rPr lang="en-US" altLang="ko-KR" sz="2000" b="1" dirty="0" smtClean="0"/>
              <a:t>checklist </a:t>
            </a:r>
            <a:r>
              <a:rPr lang="ko-KR" altLang="en-US" sz="2000" b="1" dirty="0" smtClean="0"/>
              <a:t>기반으로 </a:t>
            </a:r>
            <a:r>
              <a:rPr lang="en-US" altLang="ko-KR" sz="2000" b="1" dirty="0" smtClean="0"/>
              <a:t>publication &amp; Application </a:t>
            </a:r>
            <a:r>
              <a:rPr lang="ko-KR" altLang="en-US" sz="2000" b="1" dirty="0" smtClean="0"/>
              <a:t>개발 회의</a:t>
            </a:r>
            <a:endParaRPr lang="en-US" altLang="ko-KR" sz="2000" b="1" dirty="0" smtClean="0"/>
          </a:p>
          <a:p>
            <a:pPr marL="0" indent="0">
              <a:buNone/>
            </a:pPr>
            <a:endParaRPr lang="en-US" altLang="ko-KR" sz="1050" dirty="0" smtClean="0"/>
          </a:p>
          <a:p>
            <a:pPr marL="0" indent="0">
              <a:buNone/>
            </a:pPr>
            <a:r>
              <a:rPr lang="en-US" altLang="ko-KR" sz="1800" b="1" dirty="0" smtClean="0"/>
              <a:t>2. Application</a:t>
            </a:r>
            <a:r>
              <a:rPr lang="ko-KR" altLang="en-US" sz="1800" b="1" dirty="0" smtClean="0"/>
              <a:t> 개발 아이디어 </a:t>
            </a:r>
            <a:r>
              <a:rPr lang="en-US" altLang="ko-KR" sz="1800" b="1" dirty="0" smtClean="0"/>
              <a:t>(7 </a:t>
            </a:r>
            <a:r>
              <a:rPr lang="ko-KR" altLang="en-US" sz="1800" b="1" dirty="0" smtClean="0"/>
              <a:t>단계</a:t>
            </a:r>
            <a:r>
              <a:rPr lang="en-US" altLang="ko-KR" sz="1800" b="1" dirty="0" smtClean="0"/>
              <a:t>)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985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어플리케이션 개발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 rot="16200000">
            <a:off x="1506296" y="3697505"/>
            <a:ext cx="2088232" cy="4063975"/>
            <a:chOff x="1475655" y="548680"/>
            <a:chExt cx="3528392" cy="7191842"/>
          </a:xfrm>
        </p:grpSpPr>
        <p:pic>
          <p:nvPicPr>
            <p:cNvPr id="55" name="Picture 2" descr="삼성전자 갤럭시노트5 64G SM-N920S [SKT 기기변경]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5" t="10784" r="31519" b="12054"/>
            <a:stretch/>
          </p:blipFill>
          <p:spPr bwMode="auto">
            <a:xfrm>
              <a:off x="1475655" y="548680"/>
              <a:ext cx="3528392" cy="7191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2627784" y="1268760"/>
              <a:ext cx="2160240" cy="1080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699792" y="937598"/>
              <a:ext cx="115212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232" y="4764826"/>
            <a:ext cx="1114435" cy="1910611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 rot="16200000">
            <a:off x="5758357" y="3677265"/>
            <a:ext cx="2088232" cy="4063975"/>
            <a:chOff x="1475655" y="548680"/>
            <a:chExt cx="3528392" cy="7191842"/>
          </a:xfrm>
        </p:grpSpPr>
        <p:pic>
          <p:nvPicPr>
            <p:cNvPr id="62" name="Picture 2" descr="삼성전자 갤럭시노트5 64G SM-N920S [SKT 기기변경]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5" t="10784" r="31519" b="12054"/>
            <a:stretch/>
          </p:blipFill>
          <p:spPr bwMode="auto">
            <a:xfrm>
              <a:off x="1475655" y="548680"/>
              <a:ext cx="3528392" cy="7191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>
              <a:off x="2627784" y="1268760"/>
              <a:ext cx="2160240" cy="1080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699792" y="937598"/>
              <a:ext cx="1152128" cy="2160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78704" y="4744586"/>
            <a:ext cx="1114435" cy="1910611"/>
          </a:xfrm>
          <a:prstGeom prst="rect">
            <a:avLst/>
          </a:prstGeom>
        </p:spPr>
      </p:pic>
      <p:pic>
        <p:nvPicPr>
          <p:cNvPr id="66" name="Picture 10"/>
          <p:cNvPicPr>
            <a:picLocks noChangeArrowheads="1"/>
          </p:cNvPicPr>
          <p:nvPr/>
        </p:nvPicPr>
        <p:blipFill>
          <a:blip r:embed="rId4" cstate="print"/>
          <a:srcRect l="24199" r="10884"/>
          <a:stretch>
            <a:fillRect/>
          </a:stretch>
        </p:blipFill>
        <p:spPr bwMode="auto">
          <a:xfrm flipH="1">
            <a:off x="2044667" y="4773139"/>
            <a:ext cx="1224136" cy="190229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67" name="그림 66" descr="E:\개인문서\개인문서\Project\농진청_하지 체크리스트 개발\13개 하지 자세 사진\STD.jpg"/>
          <p:cNvPicPr/>
          <p:nvPr/>
        </p:nvPicPr>
        <p:blipFill>
          <a:blip r:embed="rId5" cstate="print"/>
          <a:srcRect l="18195" r="15022"/>
          <a:stretch>
            <a:fillRect/>
          </a:stretch>
        </p:blipFill>
        <p:spPr bwMode="auto">
          <a:xfrm flipH="1">
            <a:off x="6293138" y="4744585"/>
            <a:ext cx="1220547" cy="191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TextBox 67"/>
          <p:cNvSpPr txBox="1"/>
          <p:nvPr/>
        </p:nvSpPr>
        <p:spPr>
          <a:xfrm>
            <a:off x="3378504" y="48091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상지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68803" y="5262030"/>
            <a:ext cx="973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자세 선택이 올바릅니까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Yes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No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23386" y="47530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</a:t>
            </a:r>
            <a:r>
              <a:rPr lang="ko-KR" altLang="en-US" dirty="0" smtClean="0">
                <a:solidFill>
                  <a:schemeClr val="bg1"/>
                </a:solidFill>
              </a:rPr>
              <a:t>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13685" y="5205967"/>
            <a:ext cx="973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자세 선택이 올바릅니까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Yes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No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82722" y="1794302"/>
            <a:ext cx="253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u="sng" dirty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Step 4</a:t>
            </a:r>
            <a:r>
              <a:rPr lang="en-US" altLang="ko-KR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작업자세 도출</a:t>
            </a:r>
            <a:endParaRPr lang="ko-KR" altLang="en-US" sz="1600" b="1" i="1" u="sng" dirty="0">
              <a:solidFill>
                <a:srgbClr val="0033CC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37" y="2127338"/>
            <a:ext cx="3513259" cy="230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37337" r="61893" b="2113"/>
          <a:stretch/>
        </p:blipFill>
        <p:spPr>
          <a:xfrm>
            <a:off x="1763688" y="2107595"/>
            <a:ext cx="2626603" cy="2485399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164651" y="2127339"/>
            <a:ext cx="13227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B45 </a:t>
            </a: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/ S45 / E0</a:t>
            </a:r>
            <a:endParaRPr lang="ko-KR" altLang="en-US" sz="1200" dirty="0"/>
          </a:p>
        </p:txBody>
      </p:sp>
      <p:sp>
        <p:nvSpPr>
          <p:cNvPr id="53" name="직사각형 52"/>
          <p:cNvSpPr/>
          <p:nvPr/>
        </p:nvSpPr>
        <p:spPr>
          <a:xfrm>
            <a:off x="2044667" y="3087345"/>
            <a:ext cx="367093" cy="989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2000" dirty="0" err="1">
              <a:solidFill>
                <a:schemeClr val="accent2">
                  <a:lumMod val="75000"/>
                </a:schemeClr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6" name="직선 화살표 연결선 75"/>
          <p:cNvCxnSpPr>
            <a:stCxn id="51" idx="2"/>
            <a:endCxn id="53" idx="1"/>
          </p:cNvCxnSpPr>
          <p:nvPr/>
        </p:nvCxnSpPr>
        <p:spPr>
          <a:xfrm>
            <a:off x="826050" y="2404338"/>
            <a:ext cx="1218617" cy="117787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549290" y="2215897"/>
            <a:ext cx="6575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Stand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5797237" y="2155946"/>
            <a:ext cx="367093" cy="989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2000" dirty="0" err="1">
              <a:solidFill>
                <a:schemeClr val="accent2">
                  <a:lumMod val="75000"/>
                </a:schemeClr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79" name="직선 화살표 연결선 78"/>
          <p:cNvCxnSpPr>
            <a:stCxn id="77" idx="3"/>
            <a:endCxn id="78" idx="1"/>
          </p:cNvCxnSpPr>
          <p:nvPr/>
        </p:nvCxnSpPr>
        <p:spPr>
          <a:xfrm>
            <a:off x="5206842" y="2354397"/>
            <a:ext cx="590395" cy="29641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핸드, 의 Curser, 그림자, 클릭하십시오, 기호, 화이트, 개요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1641">
            <a:off x="3630364" y="5805503"/>
            <a:ext cx="316739" cy="4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핸드, 의 Curser, 그림자, 클릭하십시오, 기호, 화이트, 개요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1641">
            <a:off x="7860965" y="5740921"/>
            <a:ext cx="316739" cy="4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내용 개체 틀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189504"/>
          </a:xfrm>
        </p:spPr>
        <p:txBody>
          <a:bodyPr/>
          <a:lstStyle/>
          <a:p>
            <a:r>
              <a:rPr lang="ko-KR" altLang="en-US" sz="2000" b="1" dirty="0" smtClean="0"/>
              <a:t>검증된 </a:t>
            </a:r>
            <a:r>
              <a:rPr lang="en-US" altLang="ko-KR" sz="2000" b="1" dirty="0" smtClean="0"/>
              <a:t>checklist </a:t>
            </a:r>
            <a:r>
              <a:rPr lang="ko-KR" altLang="en-US" sz="2000" b="1" dirty="0" smtClean="0"/>
              <a:t>기반으로 </a:t>
            </a:r>
            <a:r>
              <a:rPr lang="en-US" altLang="ko-KR" sz="2000" b="1" dirty="0" smtClean="0"/>
              <a:t>publication &amp; Application </a:t>
            </a:r>
            <a:r>
              <a:rPr lang="ko-KR" altLang="en-US" sz="2000" b="1" dirty="0" smtClean="0"/>
              <a:t>개발 회의</a:t>
            </a:r>
            <a:endParaRPr lang="en-US" altLang="ko-KR" sz="2000" b="1" dirty="0" smtClean="0"/>
          </a:p>
          <a:p>
            <a:pPr marL="0" indent="0">
              <a:buNone/>
            </a:pP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800" b="1" dirty="0" smtClean="0"/>
              <a:t>2. Application</a:t>
            </a:r>
            <a:r>
              <a:rPr lang="ko-KR" altLang="en-US" sz="1800" b="1" dirty="0" smtClean="0"/>
              <a:t> 개발 아이디어 </a:t>
            </a:r>
            <a:r>
              <a:rPr lang="en-US" altLang="ko-KR" sz="1800" b="1" dirty="0" smtClean="0"/>
              <a:t>(7 </a:t>
            </a:r>
            <a:r>
              <a:rPr lang="ko-KR" altLang="en-US" sz="1800" b="1" dirty="0" smtClean="0"/>
              <a:t>단계</a:t>
            </a:r>
            <a:r>
              <a:rPr lang="en-US" altLang="ko-KR" sz="1800" b="1" dirty="0" smtClean="0"/>
              <a:t>)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7669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어플리케이션 개발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2583924" y="2207828"/>
            <a:ext cx="4063975" cy="2301291"/>
            <a:chOff x="2583924" y="1286014"/>
            <a:chExt cx="4063975" cy="2301291"/>
          </a:xfrm>
        </p:grpSpPr>
        <p:grpSp>
          <p:nvGrpSpPr>
            <p:cNvPr id="55" name="그룹 54"/>
            <p:cNvGrpSpPr/>
            <p:nvPr/>
          </p:nvGrpSpPr>
          <p:grpSpPr>
            <a:xfrm rot="16200000">
              <a:off x="3571796" y="298142"/>
              <a:ext cx="2088232" cy="4063975"/>
              <a:chOff x="1475655" y="548680"/>
              <a:chExt cx="3528392" cy="7191842"/>
            </a:xfrm>
          </p:grpSpPr>
          <p:pic>
            <p:nvPicPr>
              <p:cNvPr id="73" name="Picture 2" descr="삼성전자 갤럭시노트5 64G SM-N920S [SKT 기기변경]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25" t="10784" r="31519" b="12054"/>
              <a:stretch/>
            </p:blipFill>
            <p:spPr bwMode="auto">
              <a:xfrm>
                <a:off x="1475655" y="548680"/>
                <a:ext cx="3528392" cy="7191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직사각형 73"/>
              <p:cNvSpPr/>
              <p:nvPr/>
            </p:nvSpPr>
            <p:spPr>
              <a:xfrm>
                <a:off x="2627784" y="1268760"/>
                <a:ext cx="2160240" cy="10801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699792" y="937598"/>
                <a:ext cx="1152128" cy="21602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2969351" y="1359816"/>
              <a:ext cx="3330000" cy="2227489"/>
              <a:chOff x="2969351" y="1359816"/>
              <a:chExt cx="3330000" cy="2227489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2969351" y="1359816"/>
                <a:ext cx="3330000" cy="19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sz="2000" dirty="0" err="1">
                  <a:solidFill>
                    <a:schemeClr val="accent2">
                      <a:lumMod val="75000"/>
                    </a:schemeClr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grpSp>
            <p:nvGrpSpPr>
              <p:cNvPr id="60" name="그룹 59"/>
              <p:cNvGrpSpPr/>
              <p:nvPr/>
            </p:nvGrpSpPr>
            <p:grpSpPr>
              <a:xfrm>
                <a:off x="2978819" y="1382296"/>
                <a:ext cx="3312368" cy="1846997"/>
                <a:chOff x="2972584" y="1382296"/>
                <a:chExt cx="3312368" cy="1846997"/>
              </a:xfrm>
            </p:grpSpPr>
            <p:pic>
              <p:nvPicPr>
                <p:cNvPr id="71" name="그림 70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4987"/>
                <a:stretch/>
              </p:blipFill>
              <p:spPr>
                <a:xfrm>
                  <a:off x="2972584" y="1382296"/>
                  <a:ext cx="3312368" cy="1491505"/>
                </a:xfrm>
                <a:prstGeom prst="rect">
                  <a:avLst/>
                </a:prstGeom>
              </p:spPr>
            </p:pic>
            <p:sp>
              <p:nvSpPr>
                <p:cNvPr id="72" name="TextBox 71"/>
                <p:cNvSpPr txBox="1"/>
                <p:nvPr/>
              </p:nvSpPr>
              <p:spPr>
                <a:xfrm>
                  <a:off x="2975016" y="2921516"/>
                  <a:ext cx="3301200" cy="30777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 smtClean="0"/>
                    <a:t>        </a:t>
                  </a:r>
                  <a:r>
                    <a:rPr lang="ko-KR" altLang="en-US" sz="1400" b="1" dirty="0" smtClean="0">
                      <a:latin typeface="휴먼모음T" pitchFamily="18" charset="-127"/>
                      <a:ea typeface="휴먼모음T" pitchFamily="18" charset="-127"/>
                    </a:rPr>
                    <a:t>결과 더 보기</a:t>
                  </a:r>
                  <a:endParaRPr lang="ko-KR" altLang="en-US" sz="1400" b="1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</p:grpSp>
          <p:grpSp>
            <p:nvGrpSpPr>
              <p:cNvPr id="61" name="그룹 60"/>
              <p:cNvGrpSpPr/>
              <p:nvPr/>
            </p:nvGrpSpPr>
            <p:grpSpPr>
              <a:xfrm>
                <a:off x="4622800" y="2967404"/>
                <a:ext cx="516359" cy="228905"/>
                <a:chOff x="4219763" y="2967404"/>
                <a:chExt cx="516359" cy="228905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4219763" y="2967404"/>
                  <a:ext cx="516359" cy="216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ln w="63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200000"/>
                    </a:lnSpc>
                  </a:pPr>
                  <a:endParaRPr lang="ko-KR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휴먼엑스포" pitchFamily="18" charset="-127"/>
                    <a:ea typeface="휴먼엑스포" pitchFamily="18" charset="-127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245382" y="2975195"/>
                  <a:ext cx="465121" cy="2211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b="1" dirty="0">
                      <a:latin typeface="휴먼모음T" pitchFamily="18" charset="-127"/>
                      <a:ea typeface="휴먼모음T" pitchFamily="18" charset="-127"/>
                    </a:rPr>
                    <a:t>상 지</a:t>
                  </a:r>
                </a:p>
              </p:txBody>
            </p:sp>
          </p:grpSp>
          <p:grpSp>
            <p:nvGrpSpPr>
              <p:cNvPr id="62" name="그룹 61"/>
              <p:cNvGrpSpPr/>
              <p:nvPr/>
            </p:nvGrpSpPr>
            <p:grpSpPr>
              <a:xfrm>
                <a:off x="5219236" y="2969137"/>
                <a:ext cx="516359" cy="233667"/>
                <a:chOff x="4219763" y="2967404"/>
                <a:chExt cx="516359" cy="233667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4219763" y="2967404"/>
                  <a:ext cx="516359" cy="216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ln w="63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200000"/>
                    </a:lnSpc>
                  </a:pPr>
                  <a:endParaRPr lang="ko-KR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휴먼엑스포" pitchFamily="18" charset="-127"/>
                    <a:ea typeface="휴먼엑스포" pitchFamily="18" charset="-127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4245382" y="2979957"/>
                  <a:ext cx="465121" cy="2211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b="1" dirty="0">
                      <a:latin typeface="휴먼모음T" pitchFamily="18" charset="-127"/>
                      <a:ea typeface="휴먼모음T" pitchFamily="18" charset="-127"/>
                    </a:rPr>
                    <a:t>하 지</a:t>
                  </a:r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5586875" y="3128805"/>
                <a:ext cx="425285" cy="458500"/>
                <a:chOff x="5635587" y="3057992"/>
                <a:chExt cx="425285" cy="458500"/>
              </a:xfrm>
            </p:grpSpPr>
            <p:pic>
              <p:nvPicPr>
                <p:cNvPr id="65" name="Picture 6" descr="핸드, 의 Curser, 그림자, 클릭하십시오, 기호, 화이트, 개요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9481641">
                  <a:off x="5744133" y="3097279"/>
                  <a:ext cx="316739" cy="4192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9" descr="Set of twelve different black vector wireless and wifi icons for remote access and communication via radio waves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87" t="67590" r="33516" b="15024"/>
                <a:stretch/>
              </p:blipFill>
              <p:spPr bwMode="auto">
                <a:xfrm rot="14406251">
                  <a:off x="5686144" y="3007435"/>
                  <a:ext cx="101138" cy="2022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4" name="타원 63"/>
              <p:cNvSpPr/>
              <p:nvPr/>
            </p:nvSpPr>
            <p:spPr bwMode="auto">
              <a:xfrm>
                <a:off x="5304487" y="2161997"/>
                <a:ext cx="215251" cy="228000"/>
              </a:xfrm>
              <a:prstGeom prst="ellipse">
                <a:avLst/>
              </a:prstGeom>
              <a:solidFill>
                <a:srgbClr val="FF0000">
                  <a:alpha val="17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76" name="직사각형 75"/>
          <p:cNvSpPr/>
          <p:nvPr/>
        </p:nvSpPr>
        <p:spPr>
          <a:xfrm>
            <a:off x="6876256" y="2360290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상지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77" name="직선 화살표 연결선 76"/>
          <p:cNvCxnSpPr>
            <a:stCxn id="76" idx="1"/>
          </p:cNvCxnSpPr>
          <p:nvPr/>
        </p:nvCxnSpPr>
        <p:spPr>
          <a:xfrm flipH="1">
            <a:off x="5735596" y="2498790"/>
            <a:ext cx="1140660" cy="6611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1835696" y="296280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하</a:t>
            </a:r>
            <a:r>
              <a:rPr lang="ko-KR" altLang="en-US" sz="1200" dirty="0" smtClean="0">
                <a:solidFill>
                  <a:srgbClr val="FF0000"/>
                </a:solidFill>
              </a:rPr>
              <a:t>지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2328139" y="3173312"/>
            <a:ext cx="87570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화살표, 블루, 오른쪽, 다음, 광택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19459" y="4289928"/>
            <a:ext cx="308097" cy="63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그룹 83"/>
          <p:cNvGrpSpPr/>
          <p:nvPr/>
        </p:nvGrpSpPr>
        <p:grpSpPr>
          <a:xfrm>
            <a:off x="4788024" y="4764180"/>
            <a:ext cx="4063975" cy="2088232"/>
            <a:chOff x="4788024" y="4060829"/>
            <a:chExt cx="4063975" cy="2088232"/>
          </a:xfrm>
        </p:grpSpPr>
        <p:pic>
          <p:nvPicPr>
            <p:cNvPr id="85" name="Picture 2" descr="삼성전자 갤럭시노트5 64G SM-N920S [SKT 기기변경]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5" t="10784" r="31519" b="12054"/>
            <a:stretch/>
          </p:blipFill>
          <p:spPr bwMode="auto">
            <a:xfrm rot="16200000">
              <a:off x="5775896" y="3072957"/>
              <a:ext cx="2088232" cy="406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직사각형 85"/>
            <p:cNvSpPr/>
            <p:nvPr/>
          </p:nvSpPr>
          <p:spPr>
            <a:xfrm rot="16200000">
              <a:off x="4727894" y="5022600"/>
              <a:ext cx="681872" cy="1220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5165104" y="4141460"/>
              <a:ext cx="3330000" cy="19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pic>
          <p:nvPicPr>
            <p:cNvPr id="88" name="Picture 2" descr="C:\Users\Administrator\Desktop\하지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" t="1992"/>
            <a:stretch/>
          </p:blipFill>
          <p:spPr bwMode="auto">
            <a:xfrm>
              <a:off x="5491160" y="4143370"/>
              <a:ext cx="3003944" cy="19010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/>
            <p:cNvSpPr txBox="1"/>
            <p:nvPr/>
          </p:nvSpPr>
          <p:spPr>
            <a:xfrm>
              <a:off x="5173532" y="4143175"/>
              <a:ext cx="298800" cy="1908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eaVert" wrap="square" lIns="0" rIns="0" rtlCol="0" anchor="ctr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휴먼모음T" pitchFamily="18" charset="-127"/>
                  <a:ea typeface="휴먼모음T" pitchFamily="18" charset="-127"/>
                </a:rPr>
                <a:t>하  </a:t>
              </a:r>
              <a:r>
                <a:rPr lang="ko-KR" altLang="en-US" sz="1600" b="1" dirty="0">
                  <a:latin typeface="휴먼모음T" pitchFamily="18" charset="-127"/>
                  <a:ea typeface="휴먼모음T" pitchFamily="18" charset="-127"/>
                </a:rPr>
                <a:t>지</a:t>
              </a:r>
            </a:p>
          </p:txBody>
        </p:sp>
        <p:sp>
          <p:nvSpPr>
            <p:cNvPr id="91" name="타원 90"/>
            <p:cNvSpPr/>
            <p:nvPr/>
          </p:nvSpPr>
          <p:spPr bwMode="auto">
            <a:xfrm>
              <a:off x="5664528" y="5086435"/>
              <a:ext cx="280388" cy="300008"/>
            </a:xfrm>
            <a:prstGeom prst="ellipse">
              <a:avLst/>
            </a:prstGeom>
            <a:solidFill>
              <a:srgbClr val="FF0000">
                <a:alpha val="17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385475" y="4764179"/>
            <a:ext cx="4063975" cy="2088232"/>
            <a:chOff x="385475" y="4060828"/>
            <a:chExt cx="4063975" cy="2088232"/>
          </a:xfrm>
        </p:grpSpPr>
        <p:grpSp>
          <p:nvGrpSpPr>
            <p:cNvPr id="93" name="그룹 92"/>
            <p:cNvGrpSpPr/>
            <p:nvPr/>
          </p:nvGrpSpPr>
          <p:grpSpPr>
            <a:xfrm>
              <a:off x="385475" y="4060828"/>
              <a:ext cx="4063975" cy="2088232"/>
              <a:chOff x="385475" y="4060828"/>
              <a:chExt cx="4063975" cy="2088232"/>
            </a:xfrm>
          </p:grpSpPr>
          <p:pic>
            <p:nvPicPr>
              <p:cNvPr id="100" name="Picture 2" descr="삼성전자 갤럭시노트5 64G SM-N920S [SKT 기기변경]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25" t="10784" r="31519" b="12054"/>
              <a:stretch/>
            </p:blipFill>
            <p:spPr bwMode="auto">
              <a:xfrm rot="16200000">
                <a:off x="1373347" y="3072956"/>
                <a:ext cx="2088232" cy="4063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1" name="직사각형 100"/>
              <p:cNvSpPr/>
              <p:nvPr/>
            </p:nvSpPr>
            <p:spPr>
              <a:xfrm>
                <a:off x="768276" y="4136380"/>
                <a:ext cx="3330000" cy="19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sz="2000" dirty="0" err="1">
                  <a:solidFill>
                    <a:schemeClr val="accent2">
                      <a:lumMod val="75000"/>
                    </a:schemeClr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605245" y="4138963"/>
              <a:ext cx="3466900" cy="1903616"/>
              <a:chOff x="605245" y="4138963"/>
              <a:chExt cx="3466900" cy="1903616"/>
            </a:xfrm>
          </p:grpSpPr>
          <p:sp>
            <p:nvSpPr>
              <p:cNvPr id="97" name="직사각형 96"/>
              <p:cNvSpPr/>
              <p:nvPr/>
            </p:nvSpPr>
            <p:spPr>
              <a:xfrm rot="16200000">
                <a:off x="325345" y="5022599"/>
                <a:ext cx="681872" cy="1220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8" name="그림 97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43" t="35886" r="996" b="3346"/>
              <a:stretch/>
            </p:blipFill>
            <p:spPr>
              <a:xfrm>
                <a:off x="1097554" y="4138963"/>
                <a:ext cx="2974591" cy="1903616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</p:pic>
        </p:grpSp>
        <p:sp>
          <p:nvSpPr>
            <p:cNvPr id="95" name="TextBox 94"/>
            <p:cNvSpPr txBox="1"/>
            <p:nvPr/>
          </p:nvSpPr>
          <p:spPr>
            <a:xfrm>
              <a:off x="776858" y="4143175"/>
              <a:ext cx="297927" cy="1908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eaVert" wrap="square" lIns="0" rIns="0" rtlCol="0" anchor="ctr">
              <a:spAutoFit/>
            </a:bodyPr>
            <a:lstStyle/>
            <a:p>
              <a:pPr algn="ctr"/>
              <a:r>
                <a:rPr lang="ko-KR" altLang="en-US" sz="1600" b="1" dirty="0">
                  <a:latin typeface="휴먼모음T" pitchFamily="18" charset="-127"/>
                  <a:ea typeface="휴먼모음T" pitchFamily="18" charset="-127"/>
                </a:rPr>
                <a:t>상  지</a:t>
              </a:r>
            </a:p>
          </p:txBody>
        </p:sp>
        <p:sp>
          <p:nvSpPr>
            <p:cNvPr id="96" name="타원 95"/>
            <p:cNvSpPr/>
            <p:nvPr/>
          </p:nvSpPr>
          <p:spPr bwMode="auto">
            <a:xfrm>
              <a:off x="2828956" y="5036991"/>
              <a:ext cx="280388" cy="300008"/>
            </a:xfrm>
            <a:prstGeom prst="ellipse">
              <a:avLst/>
            </a:prstGeom>
            <a:solidFill>
              <a:srgbClr val="FF0000">
                <a:alpha val="17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66437" y="3435542"/>
            <a:ext cx="761747" cy="30777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휴먼모음T" pitchFamily="18" charset="-127"/>
                <a:ea typeface="휴먼모음T" pitchFamily="18" charset="-127"/>
              </a:rPr>
              <a:t>예방체조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43148" y="2126109"/>
            <a:ext cx="2775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u="sng" dirty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Step </a:t>
            </a:r>
            <a:r>
              <a:rPr lang="en-US" altLang="ko-KR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5. </a:t>
            </a:r>
            <a:r>
              <a:rPr lang="ko-KR" altLang="en-US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분석 결과 도출</a:t>
            </a:r>
            <a:endParaRPr lang="ko-KR" altLang="en-US" sz="1600" b="1" i="1" u="sng" dirty="0">
              <a:solidFill>
                <a:srgbClr val="0033CC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44792" y="3436619"/>
            <a:ext cx="617477" cy="30777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휴먼모음T" pitchFamily="18" charset="-127"/>
                <a:ea typeface="휴먼모음T" pitchFamily="18" charset="-127"/>
              </a:rPr>
              <a:t>예방법</a:t>
            </a:r>
            <a:endParaRPr lang="ko-KR" altLang="en-US" sz="1400" b="1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964529" y="6498874"/>
            <a:ext cx="556563" cy="2308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atin typeface="휴먼모음T" pitchFamily="18" charset="-127"/>
                <a:ea typeface="휴먼모음T" pitchFamily="18" charset="-127"/>
              </a:rPr>
              <a:t>예방체조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414891" y="6499951"/>
            <a:ext cx="549637" cy="2308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휴먼모음T" pitchFamily="18" charset="-127"/>
                <a:ea typeface="휴먼모음T" pitchFamily="18" charset="-127"/>
              </a:rPr>
              <a:t>예방법</a:t>
            </a:r>
            <a:endParaRPr lang="ko-KR" altLang="en-US" sz="900" b="1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475404" y="6462321"/>
            <a:ext cx="556563" cy="2308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atin typeface="휴먼모음T" pitchFamily="18" charset="-127"/>
                <a:ea typeface="휴먼모음T" pitchFamily="18" charset="-127"/>
              </a:rPr>
              <a:t>예방체조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925766" y="6455778"/>
            <a:ext cx="549637" cy="2308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휴먼모음T" pitchFamily="18" charset="-127"/>
                <a:ea typeface="휴먼모음T" pitchFamily="18" charset="-127"/>
              </a:rPr>
              <a:t>예방법</a:t>
            </a:r>
            <a:endParaRPr lang="ko-KR" altLang="en-US" sz="900" b="1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6" name="내용 개체 틀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1189504"/>
          </a:xfrm>
        </p:spPr>
        <p:txBody>
          <a:bodyPr/>
          <a:lstStyle/>
          <a:p>
            <a:r>
              <a:rPr lang="ko-KR" altLang="en-US" sz="2000" b="1" dirty="0" smtClean="0"/>
              <a:t>검증된 </a:t>
            </a:r>
            <a:r>
              <a:rPr lang="en-US" altLang="ko-KR" sz="2000" b="1" dirty="0" smtClean="0"/>
              <a:t>checklist </a:t>
            </a:r>
            <a:r>
              <a:rPr lang="ko-KR" altLang="en-US" sz="2000" b="1" dirty="0" smtClean="0"/>
              <a:t>기반으로 </a:t>
            </a:r>
            <a:r>
              <a:rPr lang="en-US" altLang="ko-KR" sz="2000" b="1" dirty="0" smtClean="0"/>
              <a:t>publication &amp; Application </a:t>
            </a:r>
            <a:r>
              <a:rPr lang="ko-KR" altLang="en-US" sz="2000" b="1" dirty="0" smtClean="0"/>
              <a:t>개발 회의</a:t>
            </a:r>
            <a:endParaRPr lang="en-US" altLang="ko-KR" sz="2000" b="1" dirty="0" smtClean="0"/>
          </a:p>
          <a:p>
            <a:pPr marL="0" indent="0">
              <a:buNone/>
            </a:pPr>
            <a:endParaRPr lang="en-US" altLang="ko-KR" sz="1050" dirty="0" smtClean="0"/>
          </a:p>
          <a:p>
            <a:pPr marL="0" indent="0">
              <a:buNone/>
            </a:pPr>
            <a:r>
              <a:rPr lang="en-US" altLang="ko-KR" sz="1800" b="1" dirty="0" smtClean="0"/>
              <a:t>2. Application</a:t>
            </a:r>
            <a:r>
              <a:rPr lang="ko-KR" altLang="en-US" sz="1800" b="1" dirty="0" smtClean="0"/>
              <a:t> 개발 아이디어 </a:t>
            </a:r>
            <a:r>
              <a:rPr lang="en-US" altLang="ko-KR" sz="1800" b="1" dirty="0" smtClean="0"/>
              <a:t>(7 </a:t>
            </a:r>
            <a:r>
              <a:rPr lang="ko-KR" altLang="en-US" sz="1800" b="1" dirty="0" smtClean="0"/>
              <a:t>단계</a:t>
            </a:r>
            <a:r>
              <a:rPr lang="en-US" altLang="ko-KR" sz="1800" b="1" dirty="0" smtClean="0"/>
              <a:t>)</a:t>
            </a:r>
            <a:endParaRPr lang="en-US" altLang="ko-KR" sz="1800" dirty="0" smtClean="0"/>
          </a:p>
        </p:txBody>
      </p:sp>
      <p:pic>
        <p:nvPicPr>
          <p:cNvPr id="59" name="Picture 2" descr="화살표, 블루, 오른쪽, 다음, 광택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90965" y="4268232"/>
            <a:ext cx="308097" cy="63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9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어플리케이션 개발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2583924" y="1847789"/>
            <a:ext cx="4063975" cy="2088232"/>
            <a:chOff x="2583924" y="1286014"/>
            <a:chExt cx="4063975" cy="2088232"/>
          </a:xfrm>
        </p:grpSpPr>
        <p:grpSp>
          <p:nvGrpSpPr>
            <p:cNvPr id="55" name="그룹 54"/>
            <p:cNvGrpSpPr/>
            <p:nvPr/>
          </p:nvGrpSpPr>
          <p:grpSpPr>
            <a:xfrm rot="16200000">
              <a:off x="3571796" y="298142"/>
              <a:ext cx="2088232" cy="4063975"/>
              <a:chOff x="1475655" y="548680"/>
              <a:chExt cx="3528392" cy="7191842"/>
            </a:xfrm>
          </p:grpSpPr>
          <p:pic>
            <p:nvPicPr>
              <p:cNvPr id="73" name="Picture 2" descr="삼성전자 갤럭시노트5 64G SM-N920S [SKT 기기변경]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25" t="10784" r="31519" b="12054"/>
              <a:stretch/>
            </p:blipFill>
            <p:spPr bwMode="auto">
              <a:xfrm>
                <a:off x="1475655" y="548680"/>
                <a:ext cx="3528392" cy="7191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직사각형 73"/>
              <p:cNvSpPr/>
              <p:nvPr/>
            </p:nvSpPr>
            <p:spPr>
              <a:xfrm>
                <a:off x="2627784" y="1268760"/>
                <a:ext cx="2160240" cy="10801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699792" y="937598"/>
                <a:ext cx="1152128" cy="21602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2969351" y="1359816"/>
              <a:ext cx="3330000" cy="1908000"/>
              <a:chOff x="2969351" y="1359816"/>
              <a:chExt cx="3330000" cy="1908000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2969351" y="1359816"/>
                <a:ext cx="3330000" cy="19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sz="2000" dirty="0" err="1">
                  <a:solidFill>
                    <a:schemeClr val="accent2">
                      <a:lumMod val="75000"/>
                    </a:schemeClr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grpSp>
            <p:nvGrpSpPr>
              <p:cNvPr id="60" name="그룹 59"/>
              <p:cNvGrpSpPr/>
              <p:nvPr/>
            </p:nvGrpSpPr>
            <p:grpSpPr>
              <a:xfrm>
                <a:off x="2978819" y="1382296"/>
                <a:ext cx="3312368" cy="1846997"/>
                <a:chOff x="2972584" y="1382296"/>
                <a:chExt cx="3312368" cy="1846997"/>
              </a:xfrm>
            </p:grpSpPr>
            <p:pic>
              <p:nvPicPr>
                <p:cNvPr id="71" name="그림 70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4987"/>
                <a:stretch/>
              </p:blipFill>
              <p:spPr>
                <a:xfrm>
                  <a:off x="2972584" y="1382296"/>
                  <a:ext cx="3312368" cy="1491505"/>
                </a:xfrm>
                <a:prstGeom prst="rect">
                  <a:avLst/>
                </a:prstGeom>
              </p:spPr>
            </p:pic>
            <p:sp>
              <p:nvSpPr>
                <p:cNvPr id="72" name="TextBox 71"/>
                <p:cNvSpPr txBox="1"/>
                <p:nvPr/>
              </p:nvSpPr>
              <p:spPr>
                <a:xfrm>
                  <a:off x="2975016" y="2921516"/>
                  <a:ext cx="3301200" cy="30777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 smtClean="0"/>
                    <a:t>        </a:t>
                  </a:r>
                  <a:r>
                    <a:rPr lang="ko-KR" altLang="en-US" sz="1400" b="1" dirty="0" smtClean="0">
                      <a:latin typeface="휴먼모음T" pitchFamily="18" charset="-127"/>
                      <a:ea typeface="휴먼모음T" pitchFamily="18" charset="-127"/>
                    </a:rPr>
                    <a:t>결과 더 보기</a:t>
                  </a:r>
                  <a:endParaRPr lang="ko-KR" altLang="en-US" sz="1400" b="1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</p:grpSp>
          <p:grpSp>
            <p:nvGrpSpPr>
              <p:cNvPr id="61" name="그룹 60"/>
              <p:cNvGrpSpPr/>
              <p:nvPr/>
            </p:nvGrpSpPr>
            <p:grpSpPr>
              <a:xfrm>
                <a:off x="4622800" y="2967404"/>
                <a:ext cx="516359" cy="228905"/>
                <a:chOff x="4219763" y="2967404"/>
                <a:chExt cx="516359" cy="228905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4219763" y="2967404"/>
                  <a:ext cx="516359" cy="216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ln w="63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200000"/>
                    </a:lnSpc>
                  </a:pPr>
                  <a:endParaRPr lang="ko-KR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휴먼엑스포" pitchFamily="18" charset="-127"/>
                    <a:ea typeface="휴먼엑스포" pitchFamily="18" charset="-127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245382" y="2975195"/>
                  <a:ext cx="465121" cy="2211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b="1" dirty="0">
                      <a:latin typeface="휴먼모음T" pitchFamily="18" charset="-127"/>
                      <a:ea typeface="휴먼모음T" pitchFamily="18" charset="-127"/>
                    </a:rPr>
                    <a:t>상 지</a:t>
                  </a:r>
                </a:p>
              </p:txBody>
            </p:sp>
          </p:grpSp>
          <p:grpSp>
            <p:nvGrpSpPr>
              <p:cNvPr id="62" name="그룹 61"/>
              <p:cNvGrpSpPr/>
              <p:nvPr/>
            </p:nvGrpSpPr>
            <p:grpSpPr>
              <a:xfrm>
                <a:off x="5219236" y="2969137"/>
                <a:ext cx="516359" cy="233667"/>
                <a:chOff x="4219763" y="2967404"/>
                <a:chExt cx="516359" cy="233667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4219763" y="2967404"/>
                  <a:ext cx="516359" cy="216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ln w="63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200000"/>
                    </a:lnSpc>
                  </a:pPr>
                  <a:endParaRPr lang="ko-KR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휴먼엑스포" pitchFamily="18" charset="-127"/>
                    <a:ea typeface="휴먼엑스포" pitchFamily="18" charset="-127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4245382" y="2979957"/>
                  <a:ext cx="465121" cy="2211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b="1" dirty="0">
                      <a:latin typeface="휴먼모음T" pitchFamily="18" charset="-127"/>
                      <a:ea typeface="휴먼모음T" pitchFamily="18" charset="-127"/>
                    </a:rPr>
                    <a:t>하 지</a:t>
                  </a:r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5170704" y="2663447"/>
                <a:ext cx="425285" cy="458500"/>
                <a:chOff x="5219416" y="2592634"/>
                <a:chExt cx="425285" cy="458500"/>
              </a:xfrm>
            </p:grpSpPr>
            <p:pic>
              <p:nvPicPr>
                <p:cNvPr id="65" name="Picture 6" descr="핸드, 의 Curser, 그림자, 클릭하십시오, 기호, 화이트, 개요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9481641">
                  <a:off x="5327962" y="2631921"/>
                  <a:ext cx="316739" cy="4192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9" descr="Set of twelve different black vector wireless and wifi icons for remote access and communication via radio waves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87" t="67590" r="33516" b="15024"/>
                <a:stretch/>
              </p:blipFill>
              <p:spPr bwMode="auto">
                <a:xfrm rot="14406251">
                  <a:off x="5269973" y="2542077"/>
                  <a:ext cx="101138" cy="2022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4" name="타원 63"/>
              <p:cNvSpPr/>
              <p:nvPr/>
            </p:nvSpPr>
            <p:spPr bwMode="auto">
              <a:xfrm>
                <a:off x="5304487" y="2161997"/>
                <a:ext cx="215251" cy="228000"/>
              </a:xfrm>
              <a:prstGeom prst="ellipse">
                <a:avLst/>
              </a:prstGeom>
              <a:solidFill>
                <a:srgbClr val="FF0000">
                  <a:alpha val="17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5466437" y="3075503"/>
            <a:ext cx="761747" cy="30777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휴먼모음T" pitchFamily="18" charset="-127"/>
                <a:ea typeface="휴먼모음T" pitchFamily="18" charset="-127"/>
              </a:rPr>
              <a:t>예방체조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175" y="1987564"/>
            <a:ext cx="253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u="sng" dirty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Step </a:t>
            </a:r>
            <a:r>
              <a:rPr lang="en-US" altLang="ko-KR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6. </a:t>
            </a:r>
            <a:r>
              <a:rPr lang="ko-KR" altLang="en-US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예방</a:t>
            </a:r>
            <a:r>
              <a:rPr lang="ko-KR" altLang="en-US" sz="1600" b="1" i="1" u="sng" dirty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법</a:t>
            </a:r>
            <a:r>
              <a:rPr lang="ko-KR" altLang="en-US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&amp; </a:t>
            </a:r>
            <a:r>
              <a:rPr lang="ko-KR" altLang="en-US" sz="1600" b="1" i="1" u="sng" dirty="0" smtClean="0">
                <a:solidFill>
                  <a:srgbClr val="0033CC"/>
                </a:solidFill>
                <a:latin typeface="휴먼모음T" pitchFamily="18" charset="-127"/>
                <a:ea typeface="휴먼모음T" pitchFamily="18" charset="-127"/>
              </a:rPr>
              <a:t>예방체조</a:t>
            </a:r>
            <a:endParaRPr lang="ko-KR" altLang="en-US" sz="1600" b="1" i="1" u="sng" dirty="0">
              <a:solidFill>
                <a:srgbClr val="0033CC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44792" y="3076580"/>
            <a:ext cx="617477" cy="30777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휴먼모음T" pitchFamily="18" charset="-127"/>
                <a:ea typeface="휴먼모음T" pitchFamily="18" charset="-127"/>
              </a:rPr>
              <a:t>예방법</a:t>
            </a:r>
            <a:endParaRPr lang="ko-KR" altLang="en-US" sz="1400" b="1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6923" y="4077072"/>
            <a:ext cx="4435189" cy="2808312"/>
            <a:chOff x="1111425" y="2420888"/>
            <a:chExt cx="6958482" cy="4478004"/>
          </a:xfrm>
        </p:grpSpPr>
        <p:sp>
          <p:nvSpPr>
            <p:cNvPr id="53" name="직사각형 52"/>
            <p:cNvSpPr/>
            <p:nvPr/>
          </p:nvSpPr>
          <p:spPr bwMode="auto">
            <a:xfrm>
              <a:off x="1111425" y="2420888"/>
              <a:ext cx="6958482" cy="392777"/>
            </a:xfrm>
            <a:prstGeom prst="rect">
              <a:avLst/>
            </a:prstGeom>
            <a:solidFill>
              <a:srgbClr val="9BBB59"/>
            </a:solidFill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90000" tIns="46800" rIns="90000" bIns="46800" anchor="ctr"/>
            <a:lstStyle/>
            <a:p>
              <a:pPr algn="ctr">
                <a:defRPr/>
              </a:pPr>
              <a:r>
                <a:rPr lang="ko-KR" altLang="en-US" sz="800" b="1" kern="1300" dirty="0">
                  <a:latin typeface="HY견고딕" pitchFamily="18" charset="-127"/>
                  <a:ea typeface="HY견고딕" pitchFamily="18" charset="-127"/>
                </a:rPr>
                <a:t>손</a:t>
              </a:r>
              <a:r>
                <a:rPr lang="en-US" altLang="ko-KR" sz="800" b="1" kern="1300" dirty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800" b="1" kern="1300" dirty="0">
                  <a:latin typeface="HY견고딕" pitchFamily="18" charset="-127"/>
                  <a:ea typeface="HY견고딕" pitchFamily="18" charset="-127"/>
                </a:rPr>
                <a:t>손목 </a:t>
              </a:r>
              <a:r>
                <a:rPr lang="en-US" altLang="ko-KR" sz="800" b="1" kern="1300" dirty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800" b="1" kern="1300" dirty="0">
                  <a:latin typeface="HY견고딕" pitchFamily="18" charset="-127"/>
                  <a:ea typeface="HY견고딕" pitchFamily="18" charset="-127"/>
                </a:rPr>
                <a:t>손목 터널 증후군</a:t>
              </a:r>
              <a:r>
                <a:rPr lang="en-US" altLang="ko-KR" sz="800" b="1" kern="1300" dirty="0">
                  <a:latin typeface="HY견고딕" pitchFamily="18" charset="-127"/>
                  <a:ea typeface="HY견고딕" pitchFamily="18" charset="-127"/>
                </a:rPr>
                <a:t>)</a:t>
              </a:r>
              <a:endParaRPr lang="ko-KR" altLang="en-US" sz="800" b="1" kern="13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 bwMode="auto">
            <a:xfrm>
              <a:off x="1111425" y="2866445"/>
              <a:ext cx="6958482" cy="4032447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 algn="ctr">
                <a:defRPr/>
              </a:pPr>
              <a:endParaRPr lang="ko-KR" altLang="en-US" sz="1200" kern="1300" dirty="0">
                <a:latin typeface="HY신명조" pitchFamily="18" charset="-127"/>
                <a:ea typeface="HY신명조" pitchFamily="18" charset="-127"/>
              </a:endParaRPr>
            </a:p>
          </p:txBody>
        </p:sp>
        <p:sp>
          <p:nvSpPr>
            <p:cNvPr id="59" name="TextBox 34"/>
            <p:cNvSpPr txBox="1">
              <a:spLocks noChangeArrowheads="1"/>
            </p:cNvSpPr>
            <p:nvPr/>
          </p:nvSpPr>
          <p:spPr bwMode="auto">
            <a:xfrm>
              <a:off x="1198576" y="2869084"/>
              <a:ext cx="6753609" cy="3800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marL="171450" indent="-171450">
                <a:buFont typeface="Wingdings" pitchFamily="2" charset="2"/>
                <a:buChar char="v"/>
              </a:pPr>
              <a:r>
                <a:rPr lang="en-US" altLang="ko-KR" sz="70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원인</a:t>
              </a:r>
              <a:endParaRPr lang="en-US" altLang="ko-KR" sz="700" dirty="0" smtClean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sz="7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ko-KR" sz="7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장시간 손목을 굽히거나 젖히고 일하는 자세</a:t>
              </a:r>
              <a:r>
                <a:rPr lang="en-US" altLang="ko-KR" sz="7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</a:p>
            <a:p>
              <a:pPr marL="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ko-KR" sz="70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추운 환경에서의 손 사용</a:t>
              </a:r>
              <a:r>
                <a:rPr lang="en-US" altLang="ko-KR" sz="7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</a:p>
            <a:p>
              <a:pPr marL="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ko-KR" sz="70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지속적으로 손에 가해지는 진동 자극</a:t>
              </a:r>
              <a:r>
                <a:rPr lang="en-US" altLang="ko-KR" sz="7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</a:p>
            <a:p>
              <a:endParaRPr lang="en-US" altLang="ko-KR" sz="7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171450" indent="-171450">
                <a:buFont typeface="Wingdings" pitchFamily="2" charset="2"/>
                <a:buChar char="v"/>
              </a:pP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 증상</a:t>
              </a:r>
              <a:endParaRPr lang="en-US" altLang="ko-KR" sz="700" dirty="0" smtClean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sz="7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 엄지</a:t>
              </a:r>
              <a:r>
                <a:rPr lang="en-US" altLang="ko-KR" sz="700" dirty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700" dirty="0">
                  <a:latin typeface="HY견고딕" pitchFamily="18" charset="-127"/>
                  <a:ea typeface="HY견고딕" pitchFamily="18" charset="-127"/>
                </a:rPr>
                <a:t>검지</a:t>
              </a:r>
              <a:r>
                <a:rPr lang="en-US" altLang="ko-KR" sz="700" dirty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중지 손가락과 </a:t>
              </a:r>
              <a:r>
                <a:rPr lang="ko-KR" altLang="en-US" sz="700" dirty="0">
                  <a:latin typeface="HY견고딕" pitchFamily="18" charset="-127"/>
                  <a:ea typeface="HY견고딕" pitchFamily="18" charset="-127"/>
                </a:rPr>
                <a:t>및 </a:t>
              </a: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손바닥이 </a:t>
              </a:r>
              <a:r>
                <a:rPr lang="ko-KR" altLang="en-US" sz="700" dirty="0">
                  <a:latin typeface="HY견고딕" pitchFamily="18" charset="-127"/>
                  <a:ea typeface="HY견고딕" pitchFamily="18" charset="-127"/>
                </a:rPr>
                <a:t>저리고 타는 </a:t>
              </a: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통증</a:t>
              </a:r>
              <a:endParaRPr lang="en-US" altLang="ko-KR" sz="7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700" dirty="0">
                  <a:latin typeface="HY견고딕" pitchFamily="18" charset="-127"/>
                  <a:ea typeface="HY견고딕" pitchFamily="18" charset="-127"/>
                </a:rPr>
                <a:t>손 저림</a:t>
              </a:r>
              <a:r>
                <a:rPr lang="en-US" altLang="ko-KR" sz="700" dirty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700" dirty="0">
                  <a:latin typeface="HY견고딕" pitchFamily="18" charset="-127"/>
                  <a:ea typeface="HY견고딕" pitchFamily="18" charset="-127"/>
                </a:rPr>
                <a:t>이상 감각을 호소</a:t>
              </a:r>
              <a:endParaRPr lang="en-US" altLang="ko-KR" sz="700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sz="7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171450" indent="-171450">
                <a:buFont typeface="Wingdings" pitchFamily="2" charset="2"/>
                <a:buChar char="v"/>
              </a:pP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 치료</a:t>
              </a:r>
              <a:endParaRPr lang="en-US" altLang="ko-KR" sz="700" dirty="0" smtClean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sz="700" dirty="0">
                <a:latin typeface="HY견고딕" pitchFamily="18" charset="-127"/>
                <a:ea typeface="HY견고딕" pitchFamily="18" charset="-127"/>
              </a:endParaRPr>
            </a:p>
            <a:p>
              <a:pPr marL="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 무리한 손목 사용 금지</a:t>
              </a:r>
              <a:r>
                <a:rPr lang="en-US" altLang="ko-KR" sz="7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</a:p>
            <a:p>
              <a:pPr marL="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ko-KR" sz="70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손목에 부목 고정</a:t>
              </a:r>
              <a:r>
                <a:rPr lang="en-US" altLang="ko-KR" sz="7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</a:p>
            <a:p>
              <a:pPr marL="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ko-KR" sz="70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소염제 등을 이용한 약물치료</a:t>
              </a:r>
              <a:r>
                <a:rPr lang="en-US" altLang="ko-KR" sz="7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스테로이드 주사</a:t>
              </a:r>
              <a:endParaRPr lang="en-US" altLang="ko-KR" sz="7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 손목 터널을 넓혀주는 수술</a:t>
              </a:r>
              <a:endParaRPr lang="ko-KR" altLang="en-US" sz="7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cxnSp>
        <p:nvCxnSpPr>
          <p:cNvPr id="80" name="직선 화살표 연결선 79"/>
          <p:cNvCxnSpPr/>
          <p:nvPr/>
        </p:nvCxnSpPr>
        <p:spPr>
          <a:xfrm flipH="1">
            <a:off x="2990827" y="3275791"/>
            <a:ext cx="2122713" cy="92444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767" y="4041377"/>
            <a:ext cx="3618681" cy="284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" name="직선 화살표 연결선 80"/>
          <p:cNvCxnSpPr/>
          <p:nvPr/>
        </p:nvCxnSpPr>
        <p:spPr>
          <a:xfrm>
            <a:off x="5940152" y="3275791"/>
            <a:ext cx="0" cy="80128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985767" y="4041377"/>
            <a:ext cx="1242417" cy="251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2000" dirty="0" err="1">
              <a:solidFill>
                <a:schemeClr val="accent2">
                  <a:lumMod val="75000"/>
                </a:schemeClr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1189504"/>
          </a:xfrm>
        </p:spPr>
        <p:txBody>
          <a:bodyPr/>
          <a:lstStyle/>
          <a:p>
            <a:r>
              <a:rPr lang="ko-KR" altLang="en-US" sz="2000" b="1" dirty="0" smtClean="0"/>
              <a:t>검증된 </a:t>
            </a:r>
            <a:r>
              <a:rPr lang="en-US" altLang="ko-KR" sz="2000" b="1" dirty="0" smtClean="0"/>
              <a:t>checklist </a:t>
            </a:r>
            <a:r>
              <a:rPr lang="ko-KR" altLang="en-US" sz="2000" b="1" dirty="0" smtClean="0"/>
              <a:t>기반으로 </a:t>
            </a:r>
            <a:r>
              <a:rPr lang="en-US" altLang="ko-KR" sz="2000" b="1" dirty="0" smtClean="0"/>
              <a:t>publication &amp; Application </a:t>
            </a:r>
            <a:r>
              <a:rPr lang="ko-KR" altLang="en-US" sz="2000" b="1" dirty="0" smtClean="0"/>
              <a:t>개발 회의</a:t>
            </a:r>
            <a:endParaRPr lang="en-US" altLang="ko-KR" sz="2000" b="1" dirty="0" smtClean="0"/>
          </a:p>
          <a:p>
            <a:pPr marL="0" indent="0">
              <a:buNone/>
            </a:pPr>
            <a:endParaRPr lang="en-US" altLang="ko-KR" sz="1000" b="1" dirty="0" smtClean="0"/>
          </a:p>
          <a:p>
            <a:pPr marL="0" indent="0">
              <a:buNone/>
            </a:pPr>
            <a:r>
              <a:rPr lang="en-US" altLang="ko-KR" sz="1800" b="1" dirty="0" smtClean="0"/>
              <a:t>2. Application</a:t>
            </a:r>
            <a:r>
              <a:rPr lang="ko-KR" altLang="en-US" sz="1800" b="1" dirty="0" smtClean="0"/>
              <a:t> 개발 아이디어 </a:t>
            </a:r>
            <a:r>
              <a:rPr lang="en-US" altLang="ko-KR" sz="1800" b="1" dirty="0" smtClean="0"/>
              <a:t>(7 </a:t>
            </a:r>
            <a:r>
              <a:rPr lang="ko-KR" altLang="en-US" sz="1800" b="1" dirty="0" smtClean="0"/>
              <a:t>단계</a:t>
            </a:r>
            <a:r>
              <a:rPr lang="en-US" altLang="ko-KR" sz="1800" b="1" dirty="0" smtClean="0"/>
              <a:t>)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7535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800" dirty="0" err="1"/>
              <a:t>상</a:t>
            </a:r>
            <a:r>
              <a:rPr lang="ko-KR" altLang="en-US" sz="2800" dirty="0" err="1" smtClean="0"/>
              <a:t>지</a:t>
            </a:r>
            <a:r>
              <a:rPr lang="ko-KR" altLang="en-US" sz="2800" dirty="0" smtClean="0"/>
              <a:t> 체크리스트</a:t>
            </a:r>
            <a:endParaRPr lang="ko-KR" altLang="en-US" sz="2800" dirty="0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223993"/>
              </p:ext>
            </p:extLst>
          </p:nvPr>
        </p:nvGraphicFramePr>
        <p:xfrm>
          <a:off x="611560" y="1724615"/>
          <a:ext cx="3168352" cy="3307611"/>
        </p:xfrm>
        <a:graphic>
          <a:graphicData uri="http://schemas.openxmlformats.org/drawingml/2006/table">
            <a:tbl>
              <a:tblPr/>
              <a:tblGrid>
                <a:gridCol w="1362203"/>
                <a:gridCol w="1089241"/>
                <a:gridCol w="716908"/>
              </a:tblGrid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자세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점수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위험수준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B0-S120-E0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2.75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B45-S90-E0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2.50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B45-S90-E45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2.38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B0-S90-E45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2.38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B45-S45-E45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2.25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B0-S90-E90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2.25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B45-S45-E0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1.88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B0-S45-E90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1.75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B0-S45-E45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1.75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B0-S45-E0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1.75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B90-S90-E45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1.75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B90-S90-E0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1.63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B0-S0-E45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1.25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87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B0-S0-E90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1.13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pSp>
        <p:nvGrpSpPr>
          <p:cNvPr id="33" name="그룹 32"/>
          <p:cNvGrpSpPr/>
          <p:nvPr/>
        </p:nvGrpSpPr>
        <p:grpSpPr>
          <a:xfrm>
            <a:off x="4139952" y="1652607"/>
            <a:ext cx="4498454" cy="4681735"/>
            <a:chOff x="4578871" y="1652191"/>
            <a:chExt cx="4498454" cy="4681735"/>
          </a:xfrm>
        </p:grpSpPr>
        <p:sp>
          <p:nvSpPr>
            <p:cNvPr id="34" name="TextBox 33"/>
            <p:cNvSpPr txBox="1"/>
            <p:nvPr/>
          </p:nvSpPr>
          <p:spPr>
            <a:xfrm>
              <a:off x="5553175" y="2740818"/>
              <a:ext cx="1584176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위험수준 분류 기준</a:t>
              </a:r>
              <a:endParaRPr lang="en-US" altLang="ko-KR" sz="1200" dirty="0" smtClean="0"/>
            </a:p>
            <a:p>
              <a:endParaRPr lang="en-US" altLang="ko-KR" sz="1200" dirty="0"/>
            </a:p>
            <a:p>
              <a:r>
                <a:rPr lang="en-US" altLang="ko-KR" sz="1200" dirty="0" smtClean="0"/>
                <a:t>1.0 ~ 1.5 : 1 </a:t>
              </a:r>
              <a:r>
                <a:rPr lang="ko-KR" altLang="en-US" sz="1200" dirty="0" smtClean="0"/>
                <a:t>수준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1.5 ~ 2.0 : 2 </a:t>
              </a:r>
              <a:r>
                <a:rPr lang="ko-KR" altLang="en-US" sz="1200" dirty="0" smtClean="0"/>
                <a:t>수준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2.0 ~ 2.5 : 3 </a:t>
              </a:r>
              <a:r>
                <a:rPr lang="ko-KR" altLang="en-US" sz="1200" dirty="0" smtClean="0"/>
                <a:t>수준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2.5 ~      : 4 </a:t>
              </a:r>
              <a:r>
                <a:rPr lang="ko-KR" altLang="en-US" sz="1200" dirty="0" smtClean="0"/>
                <a:t>수준</a:t>
              </a:r>
              <a:endParaRPr lang="ko-KR" altLang="en-US" sz="1200" dirty="0"/>
            </a:p>
          </p:txBody>
        </p:sp>
        <p:pic>
          <p:nvPicPr>
            <p:cNvPr id="3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8871" y="1652191"/>
              <a:ext cx="4476750" cy="231933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81525" y="4005064"/>
              <a:ext cx="4495800" cy="232886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</p:grpSp>
      <p:sp>
        <p:nvSpPr>
          <p:cNvPr id="37" name="TextBox 36"/>
          <p:cNvSpPr txBox="1"/>
          <p:nvPr/>
        </p:nvSpPr>
        <p:spPr>
          <a:xfrm>
            <a:off x="1619672" y="5253007"/>
            <a:ext cx="15841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위험수준 분류 기준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/>
              <a:t>0</a:t>
            </a:r>
            <a:r>
              <a:rPr lang="en-US" altLang="ko-KR" sz="1200" dirty="0" smtClean="0"/>
              <a:t>.0 ~ 1.5 : 1 </a:t>
            </a:r>
            <a:r>
              <a:rPr lang="ko-KR" altLang="en-US" sz="1200" dirty="0" smtClean="0"/>
              <a:t>수준</a:t>
            </a:r>
            <a:endParaRPr lang="en-US" altLang="ko-KR" sz="1200" dirty="0" smtClean="0"/>
          </a:p>
          <a:p>
            <a:r>
              <a:rPr lang="en-US" altLang="ko-KR" sz="1200" dirty="0" smtClean="0"/>
              <a:t>1.5 ~ 2.0 : 2 </a:t>
            </a:r>
            <a:r>
              <a:rPr lang="ko-KR" altLang="en-US" sz="1200" dirty="0" smtClean="0"/>
              <a:t>수준</a:t>
            </a:r>
            <a:endParaRPr lang="en-US" altLang="ko-KR" sz="1200" dirty="0" smtClean="0"/>
          </a:p>
          <a:p>
            <a:r>
              <a:rPr lang="en-US" altLang="ko-KR" sz="1200" dirty="0" smtClean="0"/>
              <a:t>2.0 ~ 2.5 : 3 </a:t>
            </a:r>
            <a:r>
              <a:rPr lang="ko-KR" altLang="en-US" sz="1200" dirty="0" smtClean="0"/>
              <a:t>수준</a:t>
            </a:r>
            <a:endParaRPr lang="en-US" altLang="ko-KR" sz="1200" dirty="0" smtClean="0"/>
          </a:p>
          <a:p>
            <a:r>
              <a:rPr lang="en-US" altLang="ko-KR" sz="1200" dirty="0" smtClean="0"/>
              <a:t>2.5 ~      : 4 </a:t>
            </a:r>
            <a:r>
              <a:rPr lang="ko-KR" altLang="en-US" sz="1200" dirty="0" smtClean="0"/>
              <a:t>수준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676146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B(Back) : </a:t>
            </a:r>
            <a:r>
              <a:rPr lang="ko-KR" altLang="en-US" sz="1600" dirty="0" smtClean="0"/>
              <a:t>허리각도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어깨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허리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무릎 각도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S(Shoulder) :</a:t>
            </a:r>
            <a:r>
              <a:rPr lang="ko-KR" altLang="en-US" sz="1600" dirty="0" smtClean="0"/>
              <a:t>어깨각도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팔꿈치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어깨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허리 각도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E(Elbow) : </a:t>
            </a:r>
            <a:r>
              <a:rPr lang="ko-KR" altLang="en-US" sz="1600" dirty="0" smtClean="0"/>
              <a:t>팔꿈치 각도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어깨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팔꿈치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손목 각도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908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91184696" descr="EMB00000c84bf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6058565" cy="590279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자세별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점수표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상지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74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90629" y="20116"/>
            <a:ext cx="8229600" cy="562074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err="1" smtClean="0"/>
              <a:t>자세별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점수표</a:t>
            </a:r>
            <a:r>
              <a:rPr lang="en-US" altLang="ko-KR" sz="2800" dirty="0" smtClean="0"/>
              <a:t>_</a:t>
            </a:r>
            <a:r>
              <a:rPr lang="ko-KR" altLang="en-US" sz="2800" dirty="0" err="1" smtClean="0"/>
              <a:t>상지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작업시간 고려</a:t>
            </a:r>
            <a:r>
              <a:rPr lang="en-US" altLang="ko-KR" sz="2800" dirty="0" smtClean="0"/>
              <a:t>) </a:t>
            </a:r>
            <a:r>
              <a:rPr lang="en-US" altLang="ko-KR" sz="1800" dirty="0" smtClean="0"/>
              <a:t>*</a:t>
            </a:r>
            <a:r>
              <a:rPr lang="ko-KR" altLang="en-US" sz="1800" dirty="0" smtClean="0"/>
              <a:t>결과 </a:t>
            </a:r>
            <a:r>
              <a:rPr lang="ko-KR" altLang="en-US" sz="1800" dirty="0" err="1" smtClean="0"/>
              <a:t>더보기</a:t>
            </a:r>
            <a:r>
              <a:rPr lang="ko-KR" altLang="en-US" sz="1800" dirty="0" smtClean="0"/>
              <a:t> </a:t>
            </a:r>
            <a:endParaRPr lang="ko-KR" altLang="en-US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1052736"/>
            <a:ext cx="8669525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061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하지 체크리스트</a:t>
            </a:r>
            <a:endParaRPr lang="ko-KR" altLang="en-US" sz="28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199422"/>
              </p:ext>
            </p:extLst>
          </p:nvPr>
        </p:nvGraphicFramePr>
        <p:xfrm>
          <a:off x="251521" y="1628800"/>
          <a:ext cx="2952327" cy="3165776"/>
        </p:xfrm>
        <a:graphic>
          <a:graphicData uri="http://schemas.openxmlformats.org/drawingml/2006/table">
            <a:tbl>
              <a:tblPr/>
              <a:tblGrid>
                <a:gridCol w="1090499"/>
                <a:gridCol w="1090499"/>
                <a:gridCol w="771329"/>
              </a:tblGrid>
              <a:tr h="2294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자세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i="0" u="none" strike="noStrike" kern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위험수준</a:t>
                      </a:r>
                      <a:endParaRPr lang="ko-KR" altLang="en-US" sz="1100" b="1" i="0" u="none" strike="noStrike" kern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KF_60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KF_90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KF_120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8.92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KF_150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6.42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KNL_1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5.5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KF_30C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5.17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KF_30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5.17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KNL_2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5.17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STD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3.33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SC_0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SC_40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SC_20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258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SF_CRS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62924"/>
              </p:ext>
            </p:extLst>
          </p:nvPr>
        </p:nvGraphicFramePr>
        <p:xfrm>
          <a:off x="3419872" y="1484784"/>
          <a:ext cx="2808312" cy="1882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2078"/>
                <a:gridCol w="702078"/>
                <a:gridCol w="702078"/>
                <a:gridCol w="702078"/>
              </a:tblGrid>
              <a:tr h="288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선 자세</a:t>
                      </a:r>
                      <a:endParaRPr lang="ko-KR" altLang="en-US" sz="1200" b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77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 선 자세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무릎각도</a:t>
                      </a:r>
                      <a:r>
                        <a:rPr lang="en-US" altLang="ko-KR" sz="1000" b="1" dirty="0" smtClean="0"/>
                        <a:t>150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무릎각도</a:t>
                      </a:r>
                      <a:r>
                        <a:rPr lang="en-US" altLang="ko-KR" sz="1000" b="1" dirty="0" smtClean="0"/>
                        <a:t>120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무릎각도</a:t>
                      </a:r>
                      <a:r>
                        <a:rPr lang="en-US" altLang="ko-KR" sz="1000" b="1" dirty="0" smtClean="0"/>
                        <a:t>90</a:t>
                      </a:r>
                      <a:endParaRPr lang="ko-KR" altLang="en-US" sz="1000" b="1" dirty="0"/>
                    </a:p>
                  </a:txBody>
                  <a:tcPr anchor="ctr"/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STD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KF_150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KF_120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KF_90</a:t>
                      </a:r>
                      <a:endParaRPr lang="ko-KR" altLang="en-US" sz="1000" b="1" dirty="0"/>
                    </a:p>
                  </a:txBody>
                  <a:tcPr/>
                </a:tc>
              </a:tr>
              <a:tr h="9463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858554"/>
              </p:ext>
            </p:extLst>
          </p:nvPr>
        </p:nvGraphicFramePr>
        <p:xfrm>
          <a:off x="6252567" y="1484784"/>
          <a:ext cx="2808312" cy="188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2078"/>
                <a:gridCol w="702078"/>
                <a:gridCol w="702078"/>
                <a:gridCol w="702078"/>
              </a:tblGrid>
              <a:tr h="288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앉은 자세</a:t>
                      </a:r>
                      <a:endParaRPr lang="ko-KR" altLang="en-US" sz="1200" b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40cm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baseline="0" dirty="0" smtClean="0"/>
                        <a:t>20cm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0cm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양반다리</a:t>
                      </a:r>
                      <a:endParaRPr lang="ko-KR" altLang="en-US" sz="1000" b="1" dirty="0"/>
                    </a:p>
                  </a:txBody>
                  <a:tcPr anchor="ctr"/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SC_40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SC_20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SC_0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SF_CRS</a:t>
                      </a:r>
                      <a:endParaRPr lang="ko-KR" altLang="en-US" sz="1000" b="1" dirty="0"/>
                    </a:p>
                  </a:txBody>
                  <a:tcPr/>
                </a:tc>
              </a:tr>
              <a:tr h="946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172841"/>
              </p:ext>
            </p:extLst>
          </p:nvPr>
        </p:nvGraphicFramePr>
        <p:xfrm>
          <a:off x="3434730" y="3429000"/>
          <a:ext cx="1972791" cy="188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6647"/>
                <a:gridCol w="648072"/>
                <a:gridCol w="648072"/>
              </a:tblGrid>
              <a:tr h="28800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쪼그려 앉은 자세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무릎각도</a:t>
                      </a:r>
                      <a:r>
                        <a:rPr lang="en-US" altLang="ko-KR" sz="1000" b="1" dirty="0" smtClean="0"/>
                        <a:t>60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무릎각도</a:t>
                      </a:r>
                      <a:r>
                        <a:rPr lang="en-US" altLang="ko-KR" sz="1000" b="1" dirty="0" smtClean="0"/>
                        <a:t>30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1" dirty="0" smtClean="0"/>
                        <a:t>무릎각도</a:t>
                      </a:r>
                      <a:endParaRPr lang="en-US" altLang="ko-KR" sz="800" b="1" dirty="0" smtClean="0"/>
                    </a:p>
                    <a:p>
                      <a:pPr algn="dist" latinLnBrk="1"/>
                      <a:r>
                        <a:rPr lang="en-US" altLang="ko-KR" sz="800" b="1" dirty="0" smtClean="0"/>
                        <a:t>30</a:t>
                      </a:r>
                      <a:r>
                        <a:rPr lang="ko-KR" altLang="en-US" sz="800" b="1" dirty="0" smtClean="0"/>
                        <a:t>까치발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KF_60</a:t>
                      </a:r>
                      <a:endParaRPr lang="ko-KR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KF_30</a:t>
                      </a:r>
                      <a:endParaRPr lang="ko-KR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KF_30C</a:t>
                      </a:r>
                      <a:endParaRPr lang="ko-KR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6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286365"/>
              </p:ext>
            </p:extLst>
          </p:nvPr>
        </p:nvGraphicFramePr>
        <p:xfrm>
          <a:off x="5422911" y="3429000"/>
          <a:ext cx="1424770" cy="188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690"/>
                <a:gridCol w="720080"/>
              </a:tblGrid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다리 괴기 자세</a:t>
                      </a:r>
                      <a:endParaRPr lang="ko-KR" altLang="en-US" sz="1200" b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77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한쪽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다리괴기</a:t>
                      </a:r>
                      <a:endParaRPr lang="en-US" altLang="ko-KR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양쪽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다리괴기</a:t>
                      </a:r>
                      <a:endParaRPr lang="ko-KR" altLang="en-US" sz="1000" b="1" dirty="0"/>
                    </a:p>
                  </a:txBody>
                  <a:tcPr anchor="ctr"/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KNL_1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KNL_2</a:t>
                      </a:r>
                      <a:endParaRPr lang="ko-KR" altLang="en-US" sz="1000" b="1" dirty="0"/>
                    </a:p>
                  </a:txBody>
                  <a:tcPr/>
                </a:tc>
              </a:tr>
              <a:tr h="946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" descr="D:\개인문서\개인문서\Project\농진청_하지 체크리스트 개발\13개 하지 자세 사진\KF_30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9449" y="4389487"/>
            <a:ext cx="630715" cy="900000"/>
          </a:xfrm>
          <a:prstGeom prst="rect">
            <a:avLst/>
          </a:prstGeom>
          <a:noFill/>
        </p:spPr>
      </p:pic>
      <p:pic>
        <p:nvPicPr>
          <p:cNvPr id="19" name="Picture 2" descr="D:\개인문서\개인문서\Project\농진청_하지 체크리스트 개발\13개 하지 자세 사진\KF_6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3226" y="4389487"/>
            <a:ext cx="630715" cy="900000"/>
          </a:xfrm>
          <a:prstGeom prst="rect">
            <a:avLst/>
          </a:prstGeom>
          <a:noFill/>
        </p:spPr>
      </p:pic>
      <p:pic>
        <p:nvPicPr>
          <p:cNvPr id="20" name="Picture 3" descr="D:\개인문서\개인문서\Project\농진청_하지 체크리스트 개발\13개 하지 자세 사진\KF_9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1062" y="2445271"/>
            <a:ext cx="630715" cy="900000"/>
          </a:xfrm>
          <a:prstGeom prst="rect">
            <a:avLst/>
          </a:prstGeom>
          <a:noFill/>
        </p:spPr>
      </p:pic>
      <p:pic>
        <p:nvPicPr>
          <p:cNvPr id="21" name="Picture 4" descr="D:\개인문서\개인문서\Project\농진청_하지 체크리스트 개발\13개 하지 자세 사진\KF_12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2445271"/>
            <a:ext cx="630715" cy="900000"/>
          </a:xfrm>
          <a:prstGeom prst="rect">
            <a:avLst/>
          </a:prstGeom>
          <a:noFill/>
        </p:spPr>
      </p:pic>
      <p:pic>
        <p:nvPicPr>
          <p:cNvPr id="22" name="Picture 5" descr="D:\개인문서\개인문서\Project\농진청_하지 체크리스트 개발\13개 하지 자세 사진\KF_15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9477" y="2445271"/>
            <a:ext cx="630715" cy="900000"/>
          </a:xfrm>
          <a:prstGeom prst="rect">
            <a:avLst/>
          </a:prstGeom>
          <a:noFill/>
        </p:spPr>
      </p:pic>
      <p:pic>
        <p:nvPicPr>
          <p:cNvPr id="23" name="Picture 6" descr="D:\개인문서\개인문서\Project\농진청_하지 체크리스트 개발\13개 하지 자세 사진\KF3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1377" y="4389487"/>
            <a:ext cx="630715" cy="900000"/>
          </a:xfrm>
          <a:prstGeom prst="rect">
            <a:avLst/>
          </a:prstGeom>
          <a:noFill/>
        </p:spPr>
      </p:pic>
      <p:pic>
        <p:nvPicPr>
          <p:cNvPr id="24" name="Picture 7" descr="D:\개인문서\개인문서\Project\농진청_하지 체크리스트 개발\13개 하지 자세 사진\KNL_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42260" y="4389487"/>
            <a:ext cx="630715" cy="900000"/>
          </a:xfrm>
          <a:prstGeom prst="rect">
            <a:avLst/>
          </a:prstGeom>
          <a:noFill/>
        </p:spPr>
      </p:pic>
      <p:pic>
        <p:nvPicPr>
          <p:cNvPr id="25" name="Picture 8" descr="D:\개인문서\개인문서\Project\농진청_하지 체크리스트 개발\13개 하지 자세 사진\KNL_2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27601" y="4389487"/>
            <a:ext cx="630715" cy="900000"/>
          </a:xfrm>
          <a:prstGeom prst="rect">
            <a:avLst/>
          </a:prstGeom>
          <a:noFill/>
        </p:spPr>
      </p:pic>
      <p:pic>
        <p:nvPicPr>
          <p:cNvPr id="26" name="Picture 9" descr="D:\개인문서\개인문서\Project\농진청_하지 체크리스트 개발\13개 하지 자세 사진\S_CR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93757" y="2445271"/>
            <a:ext cx="630715" cy="900000"/>
          </a:xfrm>
          <a:prstGeom prst="rect">
            <a:avLst/>
          </a:prstGeom>
          <a:noFill/>
        </p:spPr>
      </p:pic>
      <p:pic>
        <p:nvPicPr>
          <p:cNvPr id="27" name="Picture 10" descr="D:\개인문서\개인문서\Project\농진청_하지 체크리스트 개발\13개 하지 자세 사진\SC_0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92727" y="2445271"/>
            <a:ext cx="630715" cy="900000"/>
          </a:xfrm>
          <a:prstGeom prst="rect">
            <a:avLst/>
          </a:prstGeom>
          <a:noFill/>
        </p:spPr>
      </p:pic>
      <p:pic>
        <p:nvPicPr>
          <p:cNvPr id="28" name="Picture 11" descr="D:\개인문서\개인문서\Project\농진청_하지 체크리스트 개발\13개 하지 자세 사진\SC_20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001222" y="2445271"/>
            <a:ext cx="630715" cy="900000"/>
          </a:xfrm>
          <a:prstGeom prst="rect">
            <a:avLst/>
          </a:prstGeom>
          <a:noFill/>
        </p:spPr>
      </p:pic>
      <p:pic>
        <p:nvPicPr>
          <p:cNvPr id="29" name="Picture 12" descr="D:\개인문서\개인문서\Project\농진청_하지 체크리스트 개발\13개 하지 자세 사진\SC_40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94307" y="2445271"/>
            <a:ext cx="630715" cy="900000"/>
          </a:xfrm>
          <a:prstGeom prst="rect">
            <a:avLst/>
          </a:prstGeom>
          <a:noFill/>
        </p:spPr>
      </p:pic>
      <p:pic>
        <p:nvPicPr>
          <p:cNvPr id="30" name="Picture 13" descr="D:\개인문서\개인문서\Project\농진청_하지 체크리스트 개발\13개 하지 자세 사진\STD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444256" y="2445271"/>
            <a:ext cx="630715" cy="9000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899592" y="5035718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위험수준 분류 기준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1.0 ~ 3.0 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1 </a:t>
            </a:r>
            <a:r>
              <a:rPr lang="ko-KR" altLang="en-US" sz="1200" dirty="0" smtClean="0"/>
              <a:t>수준</a:t>
            </a:r>
            <a:endParaRPr lang="en-US" altLang="ko-KR" sz="1200" dirty="0" smtClean="0"/>
          </a:p>
          <a:p>
            <a:r>
              <a:rPr lang="en-US" altLang="ko-KR" sz="1200" dirty="0" smtClean="0"/>
              <a:t>3.0 ~ 5.0 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</a:t>
            </a:r>
            <a:r>
              <a:rPr lang="ko-KR" altLang="en-US" sz="1200" dirty="0" smtClean="0"/>
              <a:t>수준</a:t>
            </a:r>
            <a:endParaRPr lang="en-US" altLang="ko-KR" sz="1200" dirty="0" smtClean="0"/>
          </a:p>
          <a:p>
            <a:r>
              <a:rPr lang="en-US" altLang="ko-KR" sz="1200" dirty="0" smtClean="0"/>
              <a:t>5.0 ~ 7.0 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 </a:t>
            </a:r>
            <a:r>
              <a:rPr lang="ko-KR" altLang="en-US" sz="1200" dirty="0" smtClean="0"/>
              <a:t>수준</a:t>
            </a:r>
            <a:endParaRPr lang="en-US" altLang="ko-KR" sz="1200" dirty="0" smtClean="0"/>
          </a:p>
          <a:p>
            <a:r>
              <a:rPr lang="en-US" altLang="ko-KR" sz="1200" dirty="0" smtClean="0"/>
              <a:t>7.0 ~      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4 </a:t>
            </a:r>
            <a:r>
              <a:rPr lang="ko-KR" altLang="en-US" sz="1200" dirty="0" smtClean="0"/>
              <a:t>수준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7427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232TGp_report_light_v3">
  <a:themeElements>
    <a:clrScheme name="1_232TGp_report_light_v3 2">
      <a:dk1>
        <a:srgbClr val="003366"/>
      </a:dk1>
      <a:lt1>
        <a:srgbClr val="FFFFFF"/>
      </a:lt1>
      <a:dk2>
        <a:srgbClr val="51A0B9"/>
      </a:dk2>
      <a:lt2>
        <a:srgbClr val="DDDDDD"/>
      </a:lt2>
      <a:accent1>
        <a:srgbClr val="516DBD"/>
      </a:accent1>
      <a:accent2>
        <a:srgbClr val="77AE26"/>
      </a:accent2>
      <a:accent3>
        <a:srgbClr val="FFFFFF"/>
      </a:accent3>
      <a:accent4>
        <a:srgbClr val="002A56"/>
      </a:accent4>
      <a:accent5>
        <a:srgbClr val="B3BADB"/>
      </a:accent5>
      <a:accent6>
        <a:srgbClr val="6B9D21"/>
      </a:accent6>
      <a:hlink>
        <a:srgbClr val="897ECC"/>
      </a:hlink>
      <a:folHlink>
        <a:srgbClr val="6A93BC"/>
      </a:folHlink>
    </a:clrScheme>
    <a:fontScheme name="1_232TGp_report_light_v3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0000FF"/>
            </a:gs>
          </a:gsLst>
          <a:lin ang="5400000" scaled="1"/>
        </a:gra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0000FF"/>
            </a:gs>
          </a:gsLst>
          <a:lin ang="5400000" scaled="1"/>
        </a:gra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</a:defRPr>
        </a:defPPr>
      </a:lstStyle>
    </a:lnDef>
  </a:objectDefaults>
  <a:extraClrSchemeLst>
    <a:extraClrScheme>
      <a:clrScheme name="1_232TGp_report_light_v3 1">
        <a:dk1>
          <a:srgbClr val="000066"/>
        </a:dk1>
        <a:lt1>
          <a:srgbClr val="FFFFFF"/>
        </a:lt1>
        <a:dk2>
          <a:srgbClr val="0D5597"/>
        </a:dk2>
        <a:lt2>
          <a:srgbClr val="DDDDDD"/>
        </a:lt2>
        <a:accent1>
          <a:srgbClr val="428E71"/>
        </a:accent1>
        <a:accent2>
          <a:srgbClr val="3F90BD"/>
        </a:accent2>
        <a:accent3>
          <a:srgbClr val="FFFFFF"/>
        </a:accent3>
        <a:accent4>
          <a:srgbClr val="000056"/>
        </a:accent4>
        <a:accent5>
          <a:srgbClr val="B0C6BB"/>
        </a:accent5>
        <a:accent6>
          <a:srgbClr val="3882AB"/>
        </a:accent6>
        <a:hlink>
          <a:srgbClr val="99A75F"/>
        </a:hlink>
        <a:folHlink>
          <a:srgbClr val="A1B2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32TGp_report_light_v3 2">
        <a:dk1>
          <a:srgbClr val="003366"/>
        </a:dk1>
        <a:lt1>
          <a:srgbClr val="FFFFFF"/>
        </a:lt1>
        <a:dk2>
          <a:srgbClr val="51A0B9"/>
        </a:dk2>
        <a:lt2>
          <a:srgbClr val="DDDDDD"/>
        </a:lt2>
        <a:accent1>
          <a:srgbClr val="516DBD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B3BADB"/>
        </a:accent5>
        <a:accent6>
          <a:srgbClr val="6B9D21"/>
        </a:accent6>
        <a:hlink>
          <a:srgbClr val="897ECC"/>
        </a:hlink>
        <a:folHlink>
          <a:srgbClr val="6A93B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32TGp_report_light_v3 3">
        <a:dk1>
          <a:srgbClr val="30311D"/>
        </a:dk1>
        <a:lt1>
          <a:srgbClr val="FFFFFF"/>
        </a:lt1>
        <a:dk2>
          <a:srgbClr val="A18313"/>
        </a:dk2>
        <a:lt2>
          <a:srgbClr val="DDDDDD"/>
        </a:lt2>
        <a:accent1>
          <a:srgbClr val="43762C"/>
        </a:accent1>
        <a:accent2>
          <a:srgbClr val="98BA66"/>
        </a:accent2>
        <a:accent3>
          <a:srgbClr val="FFFFFF"/>
        </a:accent3>
        <a:accent4>
          <a:srgbClr val="272817"/>
        </a:accent4>
        <a:accent5>
          <a:srgbClr val="B0BDAC"/>
        </a:accent5>
        <a:accent6>
          <a:srgbClr val="89A85C"/>
        </a:accent6>
        <a:hlink>
          <a:srgbClr val="5D85A3"/>
        </a:hlink>
        <a:folHlink>
          <a:srgbClr val="B5A0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기본 디자인">
  <a:themeElements>
    <a:clrScheme name="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0000FF"/>
            </a:gs>
          </a:gsLst>
          <a:lin ang="5400000" scaled="1"/>
        </a:gra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0000FF"/>
            </a:gs>
          </a:gsLst>
          <a:lin ang="5400000" scaled="1"/>
        </a:gra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</a:defRPr>
        </a:defPPr>
      </a:lstStyle>
    </a:ln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rgbClr val="336699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rgbClr val="336699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rgbClr val="336699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rgbClr val="336699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[설명회]_수요자 중심의 농약 등록.허가 절차 개선방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3">
              <a:lumMod val="50000"/>
            </a:schemeClr>
          </a:solidFill>
        </a:ln>
      </a:spPr>
      <a:bodyPr anchor="ctr"/>
      <a:lstStyle>
        <a:defPPr>
          <a:lnSpc>
            <a:spcPct val="200000"/>
          </a:lnSpc>
          <a:defRPr sz="2000" dirty="0" err="1">
            <a:solidFill>
              <a:schemeClr val="accent2">
                <a:lumMod val="75000"/>
              </a:schemeClr>
            </a:solidFill>
            <a:latin typeface="휴먼엑스포" pitchFamily="18" charset="-127"/>
            <a:ea typeface="휴먼엑스포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2. 농약관리법령 주요내용 및 등록 관리</Template>
  <TotalTime>18501</TotalTime>
  <Words>566</Words>
  <Application>Microsoft Office PowerPoint</Application>
  <PresentationFormat>화면 슬라이드 쇼(4:3)</PresentationFormat>
  <Paragraphs>241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11</vt:i4>
      </vt:variant>
    </vt:vector>
  </HeadingPairs>
  <TitlesOfParts>
    <vt:vector size="32" baseType="lpstr">
      <vt:lpstr>굴림</vt:lpstr>
      <vt:lpstr>Arial</vt:lpstr>
      <vt:lpstr>Verdana</vt:lpstr>
      <vt:lpstr>휴먼엑스포</vt:lpstr>
      <vt:lpstr>HY신명조</vt:lpstr>
      <vt:lpstr>Wingdings</vt:lpstr>
      <vt:lpstr>HY울릉도M</vt:lpstr>
      <vt:lpstr>Times New Roman</vt:lpstr>
      <vt:lpstr>휴먼모음T</vt:lpstr>
      <vt:lpstr>HY중고딕</vt:lpstr>
      <vt:lpstr>맑은 고딕</vt:lpstr>
      <vt:lpstr>휴먼옛체</vt:lpstr>
      <vt:lpstr>HY헤드라인M</vt:lpstr>
      <vt:lpstr>HY견고딕</vt:lpstr>
      <vt:lpstr>2_디자인 사용자 지정</vt:lpstr>
      <vt:lpstr>1_232TGp_report_light_v3</vt:lpstr>
      <vt:lpstr>2_기본 디자인</vt:lpstr>
      <vt:lpstr>디자인 사용자 지정</vt:lpstr>
      <vt:lpstr>1_디자인 사용자 지정</vt:lpstr>
      <vt:lpstr>3_디자인 사용자 지정</vt:lpstr>
      <vt:lpstr>[설명회]_수요자 중심의 농약 등록.허가 절차 개선방안</vt:lpstr>
      <vt:lpstr>어플리케이션 개발</vt:lpstr>
      <vt:lpstr>어플리케이션 개발</vt:lpstr>
      <vt:lpstr>어플리케이션 개발</vt:lpstr>
      <vt:lpstr>어플리케이션 개발</vt:lpstr>
      <vt:lpstr>어플리케이션 개발</vt:lpstr>
      <vt:lpstr>상지 체크리스트</vt:lpstr>
      <vt:lpstr>자세별 점수표_상지</vt:lpstr>
      <vt:lpstr>자세별 점수표_상지(작업시간 고려) *결과 더보기 </vt:lpstr>
      <vt:lpstr>하지 체크리스트</vt:lpstr>
      <vt:lpstr>자세별 점수표_하지</vt:lpstr>
      <vt:lpstr>자세별 점수표_하지(작업시간 고려) *결과 더보기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safety</dc:creator>
  <cp:lastModifiedBy>Administrator</cp:lastModifiedBy>
  <cp:revision>1363</cp:revision>
  <cp:lastPrinted>2015-03-04T01:23:42Z</cp:lastPrinted>
  <dcterms:created xsi:type="dcterms:W3CDTF">2005-10-25T05:13:17Z</dcterms:created>
  <dcterms:modified xsi:type="dcterms:W3CDTF">2016-08-09T06:45:27Z</dcterms:modified>
</cp:coreProperties>
</file>